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349" r:id="rId3"/>
    <p:sldId id="350" r:id="rId4"/>
    <p:sldId id="340" r:id="rId5"/>
    <p:sldId id="343" r:id="rId6"/>
    <p:sldId id="344" r:id="rId7"/>
    <p:sldId id="346" r:id="rId8"/>
    <p:sldId id="257" r:id="rId9"/>
  </p:sldIdLst>
  <p:sldSz cx="18288000" cy="10287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24" autoAdjust="0"/>
    <p:restoredTop sz="96327"/>
  </p:normalViewPr>
  <p:slideViewPr>
    <p:cSldViewPr snapToGrid="0">
      <p:cViewPr varScale="1">
        <p:scale>
          <a:sx n="62" d="100"/>
          <a:sy n="62" d="100"/>
        </p:scale>
        <p:origin x="84" y="140"/>
      </p:cViewPr>
      <p:guideLst/>
    </p:cSldViewPr>
  </p:slideViewPr>
  <p:notesTextViewPr>
    <p:cViewPr>
      <p:scale>
        <a:sx n="1" d="1"/>
        <a:sy n="1" d="1"/>
      </p:scale>
      <p:origin x="0" y="0"/>
    </p:cViewPr>
  </p:notesTextViewPr>
  <p:sorterViewPr>
    <p:cViewPr>
      <p:scale>
        <a:sx n="70" d="100"/>
        <a:sy n="7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75E327-DFC4-435F-A2BF-4F45F39D2B93}" type="datetimeFigureOut">
              <a:rPr lang="en-US" smtClean="0"/>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B25657-3F09-4F0F-824E-4D292C8BF05E}" type="slidenum">
              <a:rPr lang="en-US" smtClean="0"/>
              <a:t>‹Nº›</a:t>
            </a:fld>
            <a:endParaRPr lang="en-US"/>
          </a:p>
        </p:txBody>
      </p:sp>
    </p:spTree>
    <p:extLst>
      <p:ext uri="{BB962C8B-B14F-4D97-AF65-F5344CB8AC3E}">
        <p14:creationId xmlns:p14="http://schemas.microsoft.com/office/powerpoint/2010/main" val="262847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B25657-3F09-4F0F-824E-4D292C8BF05E}" type="slidenum">
              <a:rPr lang="en-US" smtClean="0"/>
              <a:t>8</a:t>
            </a:fld>
            <a:endParaRPr lang="en-US"/>
          </a:p>
        </p:txBody>
      </p:sp>
    </p:spTree>
    <p:extLst>
      <p:ext uri="{BB962C8B-B14F-4D97-AF65-F5344CB8AC3E}">
        <p14:creationId xmlns:p14="http://schemas.microsoft.com/office/powerpoint/2010/main" val="2221267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52B8162-80A5-4AB2-A4D6-E75F2143C64C}"/>
              </a:ext>
            </a:extLst>
          </p:cNvPr>
          <p:cNvSpPr>
            <a:spLocks noGrp="1"/>
          </p:cNvSpPr>
          <p:nvPr>
            <p:ph type="pic" sz="quarter" idx="10"/>
          </p:nvPr>
        </p:nvSpPr>
        <p:spPr>
          <a:xfrm>
            <a:off x="0" y="0"/>
            <a:ext cx="18288000" cy="10287000"/>
          </a:xfrm>
          <a:prstGeom prst="rect">
            <a:avLst/>
          </a:prstGeom>
        </p:spPr>
        <p:txBody>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4001311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260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4F4BCEE0-11C7-43BC-BC8D-F7E313541751}"/>
              </a:ext>
            </a:extLst>
          </p:cNvPr>
          <p:cNvSpPr>
            <a:spLocks noGrp="1"/>
          </p:cNvSpPr>
          <p:nvPr>
            <p:ph type="pic" sz="quarter" idx="12"/>
          </p:nvPr>
        </p:nvSpPr>
        <p:spPr>
          <a:xfrm>
            <a:off x="6158907" y="5378450"/>
            <a:ext cx="2044049" cy="3072226"/>
          </a:xfrm>
          <a:custGeom>
            <a:avLst/>
            <a:gdLst>
              <a:gd name="connsiteX0" fmla="*/ 163627 w 2044049"/>
              <a:gd name="connsiteY0" fmla="*/ 0 h 3072226"/>
              <a:gd name="connsiteX1" fmla="*/ 2044049 w 2044049"/>
              <a:gd name="connsiteY1" fmla="*/ 0 h 3072226"/>
              <a:gd name="connsiteX2" fmla="*/ 2044049 w 2044049"/>
              <a:gd name="connsiteY2" fmla="*/ 3072226 h 3072226"/>
              <a:gd name="connsiteX3" fmla="*/ 163627 w 2044049"/>
              <a:gd name="connsiteY3" fmla="*/ 3072226 h 3072226"/>
              <a:gd name="connsiteX4" fmla="*/ 0 w 2044049"/>
              <a:gd name="connsiteY4" fmla="*/ 2908599 h 3072226"/>
              <a:gd name="connsiteX5" fmla="*/ 0 w 2044049"/>
              <a:gd name="connsiteY5" fmla="*/ 163627 h 3072226"/>
              <a:gd name="connsiteX6" fmla="*/ 163627 w 2044049"/>
              <a:gd name="connsiteY6" fmla="*/ 0 h 3072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4049" h="3072226">
                <a:moveTo>
                  <a:pt x="163627" y="0"/>
                </a:moveTo>
                <a:lnTo>
                  <a:pt x="2044049" y="0"/>
                </a:lnTo>
                <a:lnTo>
                  <a:pt x="2044049" y="3072226"/>
                </a:lnTo>
                <a:lnTo>
                  <a:pt x="163627" y="3072226"/>
                </a:lnTo>
                <a:cubicBezTo>
                  <a:pt x="73258" y="3072226"/>
                  <a:pt x="0" y="2998968"/>
                  <a:pt x="0" y="2908599"/>
                </a:cubicBezTo>
                <a:lnTo>
                  <a:pt x="0" y="163627"/>
                </a:lnTo>
                <a:cubicBezTo>
                  <a:pt x="0" y="73258"/>
                  <a:pt x="73258" y="0"/>
                  <a:pt x="163627"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35152132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067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B30FE4E-6FB2-49B0-ACD1-801023BB51E3}"/>
              </a:ext>
            </a:extLst>
          </p:cNvPr>
          <p:cNvSpPr>
            <a:spLocks noGrp="1"/>
          </p:cNvSpPr>
          <p:nvPr>
            <p:ph type="pic" sz="quarter" idx="12"/>
          </p:nvPr>
        </p:nvSpPr>
        <p:spPr>
          <a:xfrm>
            <a:off x="11934395" y="5378450"/>
            <a:ext cx="2044049" cy="3072226"/>
          </a:xfrm>
          <a:custGeom>
            <a:avLst/>
            <a:gdLst>
              <a:gd name="connsiteX0" fmla="*/ 163627 w 2044049"/>
              <a:gd name="connsiteY0" fmla="*/ 0 h 3072226"/>
              <a:gd name="connsiteX1" fmla="*/ 2044049 w 2044049"/>
              <a:gd name="connsiteY1" fmla="*/ 0 h 3072226"/>
              <a:gd name="connsiteX2" fmla="*/ 2044049 w 2044049"/>
              <a:gd name="connsiteY2" fmla="*/ 3072226 h 3072226"/>
              <a:gd name="connsiteX3" fmla="*/ 163627 w 2044049"/>
              <a:gd name="connsiteY3" fmla="*/ 3072226 h 3072226"/>
              <a:gd name="connsiteX4" fmla="*/ 0 w 2044049"/>
              <a:gd name="connsiteY4" fmla="*/ 2908599 h 3072226"/>
              <a:gd name="connsiteX5" fmla="*/ 0 w 2044049"/>
              <a:gd name="connsiteY5" fmla="*/ 163627 h 3072226"/>
              <a:gd name="connsiteX6" fmla="*/ 163627 w 2044049"/>
              <a:gd name="connsiteY6" fmla="*/ 0 h 3072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4049" h="3072226">
                <a:moveTo>
                  <a:pt x="163627" y="0"/>
                </a:moveTo>
                <a:lnTo>
                  <a:pt x="2044049" y="0"/>
                </a:lnTo>
                <a:lnTo>
                  <a:pt x="2044049" y="3072226"/>
                </a:lnTo>
                <a:lnTo>
                  <a:pt x="163627" y="3072226"/>
                </a:lnTo>
                <a:cubicBezTo>
                  <a:pt x="73258" y="3072226"/>
                  <a:pt x="0" y="2998968"/>
                  <a:pt x="0" y="2908599"/>
                </a:cubicBezTo>
                <a:lnTo>
                  <a:pt x="0" y="163627"/>
                </a:lnTo>
                <a:cubicBezTo>
                  <a:pt x="0" y="73258"/>
                  <a:pt x="73258" y="0"/>
                  <a:pt x="163627"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2034833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301001C8-6096-4724-AF45-62FFCFA17779}"/>
              </a:ext>
            </a:extLst>
          </p:cNvPr>
          <p:cNvSpPr>
            <a:spLocks noGrp="1"/>
          </p:cNvSpPr>
          <p:nvPr>
            <p:ph type="pic" sz="quarter" idx="10"/>
          </p:nvPr>
        </p:nvSpPr>
        <p:spPr>
          <a:xfrm>
            <a:off x="2651675" y="4831758"/>
            <a:ext cx="990600" cy="990600"/>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p:spPr>
        <p:txBody>
          <a:bodyPr wrap="square">
            <a:noAutofit/>
          </a:bodyPr>
          <a:lstStyle>
            <a:lvl1pPr marL="0" indent="0" algn="ctr">
              <a:buNone/>
              <a:defRPr sz="2000">
                <a:solidFill>
                  <a:schemeClr val="bg1"/>
                </a:solidFill>
                <a:latin typeface="Lato" panose="020F0502020204030203" pitchFamily="34" charset="0"/>
              </a:defRPr>
            </a:lvl1pPr>
          </a:lstStyle>
          <a:p>
            <a:endParaRPr lang="id-ID" dirty="0"/>
          </a:p>
        </p:txBody>
      </p:sp>
      <p:sp>
        <p:nvSpPr>
          <p:cNvPr id="39" name="Picture Placeholder 6">
            <a:extLst>
              <a:ext uri="{FF2B5EF4-FFF2-40B4-BE49-F238E27FC236}">
                <a16:creationId xmlns:a16="http://schemas.microsoft.com/office/drawing/2014/main" id="{71F69DDE-C0C2-41C6-B781-BEEDAE66F203}"/>
              </a:ext>
            </a:extLst>
          </p:cNvPr>
          <p:cNvSpPr>
            <a:spLocks noGrp="1"/>
          </p:cNvSpPr>
          <p:nvPr>
            <p:ph type="pic" sz="quarter" idx="11"/>
          </p:nvPr>
        </p:nvSpPr>
        <p:spPr>
          <a:xfrm>
            <a:off x="6649691" y="4831758"/>
            <a:ext cx="990600" cy="990600"/>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p:spPr>
        <p:txBody>
          <a:bodyPr wrap="square">
            <a:noAutofit/>
          </a:bodyPr>
          <a:lstStyle>
            <a:lvl1pPr marL="0" indent="0" algn="ctr">
              <a:buNone/>
              <a:defRPr sz="2000">
                <a:solidFill>
                  <a:schemeClr val="bg1"/>
                </a:solidFill>
                <a:latin typeface="Lato" panose="020F0502020204030203" pitchFamily="34" charset="0"/>
              </a:defRPr>
            </a:lvl1pPr>
          </a:lstStyle>
          <a:p>
            <a:endParaRPr lang="id-ID" dirty="0"/>
          </a:p>
        </p:txBody>
      </p:sp>
      <p:sp>
        <p:nvSpPr>
          <p:cNvPr id="40" name="Picture Placeholder 6">
            <a:extLst>
              <a:ext uri="{FF2B5EF4-FFF2-40B4-BE49-F238E27FC236}">
                <a16:creationId xmlns:a16="http://schemas.microsoft.com/office/drawing/2014/main" id="{75F44EB6-B833-480D-94F1-6800955F331E}"/>
              </a:ext>
            </a:extLst>
          </p:cNvPr>
          <p:cNvSpPr>
            <a:spLocks noGrp="1"/>
          </p:cNvSpPr>
          <p:nvPr>
            <p:ph type="pic" sz="quarter" idx="12"/>
          </p:nvPr>
        </p:nvSpPr>
        <p:spPr>
          <a:xfrm>
            <a:off x="10647707" y="4831758"/>
            <a:ext cx="990600" cy="990600"/>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p:spPr>
        <p:txBody>
          <a:bodyPr wrap="square">
            <a:noAutofit/>
          </a:bodyPr>
          <a:lstStyle>
            <a:lvl1pPr marL="0" indent="0" algn="ctr">
              <a:buNone/>
              <a:defRPr sz="2000">
                <a:solidFill>
                  <a:schemeClr val="bg1"/>
                </a:solidFill>
                <a:latin typeface="Lato" panose="020F0502020204030203" pitchFamily="34" charset="0"/>
              </a:defRPr>
            </a:lvl1pPr>
          </a:lstStyle>
          <a:p>
            <a:endParaRPr lang="id-ID"/>
          </a:p>
        </p:txBody>
      </p:sp>
      <p:sp>
        <p:nvSpPr>
          <p:cNvPr id="41" name="Picture Placeholder 6">
            <a:extLst>
              <a:ext uri="{FF2B5EF4-FFF2-40B4-BE49-F238E27FC236}">
                <a16:creationId xmlns:a16="http://schemas.microsoft.com/office/drawing/2014/main" id="{AADA22FF-3DC3-4FEC-9AC1-FBFC608BEF94}"/>
              </a:ext>
            </a:extLst>
          </p:cNvPr>
          <p:cNvSpPr>
            <a:spLocks noGrp="1"/>
          </p:cNvSpPr>
          <p:nvPr>
            <p:ph type="pic" sz="quarter" idx="13"/>
          </p:nvPr>
        </p:nvSpPr>
        <p:spPr>
          <a:xfrm>
            <a:off x="14645723" y="4831758"/>
            <a:ext cx="990600" cy="990600"/>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p:spPr>
        <p:txBody>
          <a:bodyPr wrap="square">
            <a:noAutofit/>
          </a:bodyPr>
          <a:lstStyle>
            <a:lvl1pPr marL="0" indent="0" algn="ctr">
              <a:buNone/>
              <a:defRPr sz="2000">
                <a:solidFill>
                  <a:schemeClr val="bg1"/>
                </a:solidFill>
                <a:latin typeface="Lato" panose="020F0502020204030203" pitchFamily="34" charset="0"/>
              </a:defRPr>
            </a:lvl1pPr>
          </a:lstStyle>
          <a:p>
            <a:endParaRPr lang="id-ID"/>
          </a:p>
        </p:txBody>
      </p:sp>
    </p:spTree>
    <p:extLst>
      <p:ext uri="{BB962C8B-B14F-4D97-AF65-F5344CB8AC3E}">
        <p14:creationId xmlns:p14="http://schemas.microsoft.com/office/powerpoint/2010/main" val="41987420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Picture Placeholder 7">
            <a:extLst>
              <a:ext uri="{FF2B5EF4-FFF2-40B4-BE49-F238E27FC236}">
                <a16:creationId xmlns:a16="http://schemas.microsoft.com/office/drawing/2014/main" id="{3AB7F75C-D86F-46A4-8B27-8B281393B361}"/>
              </a:ext>
            </a:extLst>
          </p:cNvPr>
          <p:cNvSpPr>
            <a:spLocks noGrp="1"/>
          </p:cNvSpPr>
          <p:nvPr>
            <p:ph type="pic" sz="quarter" idx="10"/>
          </p:nvPr>
        </p:nvSpPr>
        <p:spPr>
          <a:xfrm>
            <a:off x="7808546" y="3584526"/>
            <a:ext cx="2670908" cy="2670908"/>
          </a:xfrm>
          <a:custGeom>
            <a:avLst/>
            <a:gdLst>
              <a:gd name="connsiteX0" fmla="*/ 1335454 w 2670908"/>
              <a:gd name="connsiteY0" fmla="*/ 0 h 2670908"/>
              <a:gd name="connsiteX1" fmla="*/ 1582117 w 2670908"/>
              <a:gd name="connsiteY1" fmla="*/ 102171 h 2670908"/>
              <a:gd name="connsiteX2" fmla="*/ 2568737 w 2670908"/>
              <a:gd name="connsiteY2" fmla="*/ 1088791 h 2670908"/>
              <a:gd name="connsiteX3" fmla="*/ 2568737 w 2670908"/>
              <a:gd name="connsiteY3" fmla="*/ 1582117 h 2670908"/>
              <a:gd name="connsiteX4" fmla="*/ 1582117 w 2670908"/>
              <a:gd name="connsiteY4" fmla="*/ 2568737 h 2670908"/>
              <a:gd name="connsiteX5" fmla="*/ 1088791 w 2670908"/>
              <a:gd name="connsiteY5" fmla="*/ 2568737 h 2670908"/>
              <a:gd name="connsiteX6" fmla="*/ 102171 w 2670908"/>
              <a:gd name="connsiteY6" fmla="*/ 1582117 h 2670908"/>
              <a:gd name="connsiteX7" fmla="*/ 102171 w 2670908"/>
              <a:gd name="connsiteY7" fmla="*/ 1088791 h 2670908"/>
              <a:gd name="connsiteX8" fmla="*/ 1088791 w 2670908"/>
              <a:gd name="connsiteY8" fmla="*/ 102171 h 2670908"/>
              <a:gd name="connsiteX9" fmla="*/ 1335454 w 2670908"/>
              <a:gd name="connsiteY9" fmla="*/ 0 h 267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908" h="2670908">
                <a:moveTo>
                  <a:pt x="1335454" y="0"/>
                </a:moveTo>
                <a:cubicBezTo>
                  <a:pt x="1424728" y="0"/>
                  <a:pt x="1514003" y="34057"/>
                  <a:pt x="1582117" y="102171"/>
                </a:cubicBezTo>
                <a:lnTo>
                  <a:pt x="2568737" y="1088791"/>
                </a:lnTo>
                <a:cubicBezTo>
                  <a:pt x="2704966" y="1225020"/>
                  <a:pt x="2704966" y="1445889"/>
                  <a:pt x="2568737" y="1582117"/>
                </a:cubicBezTo>
                <a:lnTo>
                  <a:pt x="1582117" y="2568737"/>
                </a:lnTo>
                <a:cubicBezTo>
                  <a:pt x="1445889" y="2704966"/>
                  <a:pt x="1225019" y="2704966"/>
                  <a:pt x="1088791" y="2568737"/>
                </a:cubicBezTo>
                <a:lnTo>
                  <a:pt x="102171" y="1582117"/>
                </a:lnTo>
                <a:cubicBezTo>
                  <a:pt x="-34057" y="1445889"/>
                  <a:pt x="-34057" y="1225020"/>
                  <a:pt x="102171" y="1088791"/>
                </a:cubicBezTo>
                <a:lnTo>
                  <a:pt x="1088791" y="102171"/>
                </a:lnTo>
                <a:cubicBezTo>
                  <a:pt x="1156905" y="34057"/>
                  <a:pt x="1246180" y="0"/>
                  <a:pt x="1335454" y="0"/>
                </a:cubicBezTo>
                <a:close/>
              </a:path>
            </a:pathLst>
          </a:custGeom>
        </p:spPr>
        <p:txBody>
          <a:bodyPr wrap="square">
            <a:noAutofit/>
          </a:bodyPr>
          <a:lstStyle>
            <a:lvl1pPr>
              <a:defRPr sz="2000">
                <a:latin typeface="Lato" panose="020F0502020204030203" pitchFamily="34" charset="0"/>
              </a:defRPr>
            </a:lvl1pPr>
          </a:lstStyle>
          <a:p>
            <a:endParaRPr lang="en-ID"/>
          </a:p>
        </p:txBody>
      </p:sp>
      <p:sp>
        <p:nvSpPr>
          <p:cNvPr id="5" name="Picture Placeholder 7">
            <a:extLst>
              <a:ext uri="{FF2B5EF4-FFF2-40B4-BE49-F238E27FC236}">
                <a16:creationId xmlns:a16="http://schemas.microsoft.com/office/drawing/2014/main" id="{A7687131-B553-4C8D-AF87-A478C98EA214}"/>
              </a:ext>
            </a:extLst>
          </p:cNvPr>
          <p:cNvSpPr>
            <a:spLocks noGrp="1"/>
          </p:cNvSpPr>
          <p:nvPr>
            <p:ph type="pic" sz="quarter" idx="11"/>
          </p:nvPr>
        </p:nvSpPr>
        <p:spPr>
          <a:xfrm>
            <a:off x="12502466" y="3584526"/>
            <a:ext cx="2670908" cy="2670908"/>
          </a:xfrm>
          <a:custGeom>
            <a:avLst/>
            <a:gdLst>
              <a:gd name="connsiteX0" fmla="*/ 1335454 w 2670908"/>
              <a:gd name="connsiteY0" fmla="*/ 0 h 2670908"/>
              <a:gd name="connsiteX1" fmla="*/ 1582117 w 2670908"/>
              <a:gd name="connsiteY1" fmla="*/ 102171 h 2670908"/>
              <a:gd name="connsiteX2" fmla="*/ 2568737 w 2670908"/>
              <a:gd name="connsiteY2" fmla="*/ 1088791 h 2670908"/>
              <a:gd name="connsiteX3" fmla="*/ 2568737 w 2670908"/>
              <a:gd name="connsiteY3" fmla="*/ 1582117 h 2670908"/>
              <a:gd name="connsiteX4" fmla="*/ 1582117 w 2670908"/>
              <a:gd name="connsiteY4" fmla="*/ 2568737 h 2670908"/>
              <a:gd name="connsiteX5" fmla="*/ 1088791 w 2670908"/>
              <a:gd name="connsiteY5" fmla="*/ 2568737 h 2670908"/>
              <a:gd name="connsiteX6" fmla="*/ 102171 w 2670908"/>
              <a:gd name="connsiteY6" fmla="*/ 1582117 h 2670908"/>
              <a:gd name="connsiteX7" fmla="*/ 102171 w 2670908"/>
              <a:gd name="connsiteY7" fmla="*/ 1088791 h 2670908"/>
              <a:gd name="connsiteX8" fmla="*/ 1088791 w 2670908"/>
              <a:gd name="connsiteY8" fmla="*/ 102171 h 2670908"/>
              <a:gd name="connsiteX9" fmla="*/ 1335454 w 2670908"/>
              <a:gd name="connsiteY9" fmla="*/ 0 h 267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908" h="2670908">
                <a:moveTo>
                  <a:pt x="1335454" y="0"/>
                </a:moveTo>
                <a:cubicBezTo>
                  <a:pt x="1424728" y="0"/>
                  <a:pt x="1514003" y="34057"/>
                  <a:pt x="1582117" y="102171"/>
                </a:cubicBezTo>
                <a:lnTo>
                  <a:pt x="2568737" y="1088791"/>
                </a:lnTo>
                <a:cubicBezTo>
                  <a:pt x="2704966" y="1225020"/>
                  <a:pt x="2704966" y="1445889"/>
                  <a:pt x="2568737" y="1582117"/>
                </a:cubicBezTo>
                <a:lnTo>
                  <a:pt x="1582117" y="2568737"/>
                </a:lnTo>
                <a:cubicBezTo>
                  <a:pt x="1445889" y="2704966"/>
                  <a:pt x="1225019" y="2704966"/>
                  <a:pt x="1088791" y="2568737"/>
                </a:cubicBezTo>
                <a:lnTo>
                  <a:pt x="102171" y="1582117"/>
                </a:lnTo>
                <a:cubicBezTo>
                  <a:pt x="-34057" y="1445889"/>
                  <a:pt x="-34057" y="1225020"/>
                  <a:pt x="102171" y="1088791"/>
                </a:cubicBezTo>
                <a:lnTo>
                  <a:pt x="1088791" y="102171"/>
                </a:lnTo>
                <a:cubicBezTo>
                  <a:pt x="1156905" y="34057"/>
                  <a:pt x="1246180" y="0"/>
                  <a:pt x="1335454" y="0"/>
                </a:cubicBezTo>
                <a:close/>
              </a:path>
            </a:pathLst>
          </a:custGeom>
        </p:spPr>
        <p:txBody>
          <a:bodyPr wrap="square">
            <a:noAutofit/>
          </a:bodyPr>
          <a:lstStyle>
            <a:lvl1pPr>
              <a:defRPr sz="2000">
                <a:latin typeface="Lato" panose="020F0502020204030203" pitchFamily="34" charset="0"/>
              </a:defRPr>
            </a:lvl1pPr>
          </a:lstStyle>
          <a:p>
            <a:endParaRPr lang="en-ID"/>
          </a:p>
        </p:txBody>
      </p:sp>
      <p:sp>
        <p:nvSpPr>
          <p:cNvPr id="6" name="Picture Placeholder 7">
            <a:extLst>
              <a:ext uri="{FF2B5EF4-FFF2-40B4-BE49-F238E27FC236}">
                <a16:creationId xmlns:a16="http://schemas.microsoft.com/office/drawing/2014/main" id="{1CB1E527-115D-4221-B6FE-492B40D20C1F}"/>
              </a:ext>
            </a:extLst>
          </p:cNvPr>
          <p:cNvSpPr>
            <a:spLocks noGrp="1"/>
          </p:cNvSpPr>
          <p:nvPr>
            <p:ph type="pic" sz="quarter" idx="12"/>
          </p:nvPr>
        </p:nvSpPr>
        <p:spPr>
          <a:xfrm>
            <a:off x="3114626" y="3584526"/>
            <a:ext cx="2670908" cy="2670908"/>
          </a:xfrm>
          <a:custGeom>
            <a:avLst/>
            <a:gdLst>
              <a:gd name="connsiteX0" fmla="*/ 1335454 w 2670908"/>
              <a:gd name="connsiteY0" fmla="*/ 0 h 2670908"/>
              <a:gd name="connsiteX1" fmla="*/ 1582117 w 2670908"/>
              <a:gd name="connsiteY1" fmla="*/ 102171 h 2670908"/>
              <a:gd name="connsiteX2" fmla="*/ 2568737 w 2670908"/>
              <a:gd name="connsiteY2" fmla="*/ 1088791 h 2670908"/>
              <a:gd name="connsiteX3" fmla="*/ 2568737 w 2670908"/>
              <a:gd name="connsiteY3" fmla="*/ 1582117 h 2670908"/>
              <a:gd name="connsiteX4" fmla="*/ 1582117 w 2670908"/>
              <a:gd name="connsiteY4" fmla="*/ 2568737 h 2670908"/>
              <a:gd name="connsiteX5" fmla="*/ 1088791 w 2670908"/>
              <a:gd name="connsiteY5" fmla="*/ 2568737 h 2670908"/>
              <a:gd name="connsiteX6" fmla="*/ 102171 w 2670908"/>
              <a:gd name="connsiteY6" fmla="*/ 1582117 h 2670908"/>
              <a:gd name="connsiteX7" fmla="*/ 102171 w 2670908"/>
              <a:gd name="connsiteY7" fmla="*/ 1088791 h 2670908"/>
              <a:gd name="connsiteX8" fmla="*/ 1088791 w 2670908"/>
              <a:gd name="connsiteY8" fmla="*/ 102171 h 2670908"/>
              <a:gd name="connsiteX9" fmla="*/ 1335454 w 2670908"/>
              <a:gd name="connsiteY9" fmla="*/ 0 h 267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908" h="2670908">
                <a:moveTo>
                  <a:pt x="1335454" y="0"/>
                </a:moveTo>
                <a:cubicBezTo>
                  <a:pt x="1424728" y="0"/>
                  <a:pt x="1514003" y="34057"/>
                  <a:pt x="1582117" y="102171"/>
                </a:cubicBezTo>
                <a:lnTo>
                  <a:pt x="2568737" y="1088791"/>
                </a:lnTo>
                <a:cubicBezTo>
                  <a:pt x="2704966" y="1225020"/>
                  <a:pt x="2704966" y="1445889"/>
                  <a:pt x="2568737" y="1582117"/>
                </a:cubicBezTo>
                <a:lnTo>
                  <a:pt x="1582117" y="2568737"/>
                </a:lnTo>
                <a:cubicBezTo>
                  <a:pt x="1445889" y="2704966"/>
                  <a:pt x="1225019" y="2704966"/>
                  <a:pt x="1088791" y="2568737"/>
                </a:cubicBezTo>
                <a:lnTo>
                  <a:pt x="102171" y="1582117"/>
                </a:lnTo>
                <a:cubicBezTo>
                  <a:pt x="-34057" y="1445889"/>
                  <a:pt x="-34057" y="1225020"/>
                  <a:pt x="102171" y="1088791"/>
                </a:cubicBezTo>
                <a:lnTo>
                  <a:pt x="1088791" y="102171"/>
                </a:lnTo>
                <a:cubicBezTo>
                  <a:pt x="1156905" y="34057"/>
                  <a:pt x="1246180" y="0"/>
                  <a:pt x="1335454" y="0"/>
                </a:cubicBezTo>
                <a:close/>
              </a:path>
            </a:pathLst>
          </a:custGeom>
        </p:spPr>
        <p:txBody>
          <a:bodyPr wrap="square">
            <a:noAutofit/>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1176690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263073-4CC7-420D-AAC5-F9F92F4246C0}"/>
              </a:ext>
            </a:extLst>
          </p:cNvPr>
          <p:cNvSpPr>
            <a:spLocks noGrp="1"/>
          </p:cNvSpPr>
          <p:nvPr>
            <p:ph type="pic" sz="quarter" idx="12"/>
          </p:nvPr>
        </p:nvSpPr>
        <p:spPr>
          <a:xfrm>
            <a:off x="5588000" y="1117600"/>
            <a:ext cx="3556000" cy="7863840"/>
          </a:xfrm>
          <a:custGeom>
            <a:avLst/>
            <a:gdLst>
              <a:gd name="connsiteX0" fmla="*/ 592679 w 3556000"/>
              <a:gd name="connsiteY0" fmla="*/ 0 h 7863840"/>
              <a:gd name="connsiteX1" fmla="*/ 2963321 w 3556000"/>
              <a:gd name="connsiteY1" fmla="*/ 0 h 7863840"/>
              <a:gd name="connsiteX2" fmla="*/ 3556000 w 3556000"/>
              <a:gd name="connsiteY2" fmla="*/ 592679 h 7863840"/>
              <a:gd name="connsiteX3" fmla="*/ 3556000 w 3556000"/>
              <a:gd name="connsiteY3" fmla="*/ 7271161 h 7863840"/>
              <a:gd name="connsiteX4" fmla="*/ 2963321 w 3556000"/>
              <a:gd name="connsiteY4" fmla="*/ 7863840 h 7863840"/>
              <a:gd name="connsiteX5" fmla="*/ 592679 w 3556000"/>
              <a:gd name="connsiteY5" fmla="*/ 7863840 h 7863840"/>
              <a:gd name="connsiteX6" fmla="*/ 0 w 3556000"/>
              <a:gd name="connsiteY6" fmla="*/ 7271161 h 7863840"/>
              <a:gd name="connsiteX7" fmla="*/ 0 w 3556000"/>
              <a:gd name="connsiteY7" fmla="*/ 592679 h 7863840"/>
              <a:gd name="connsiteX8" fmla="*/ 592679 w 3556000"/>
              <a:gd name="connsiteY8" fmla="*/ 0 h 786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6000" h="7863840">
                <a:moveTo>
                  <a:pt x="592679" y="0"/>
                </a:moveTo>
                <a:lnTo>
                  <a:pt x="2963321" y="0"/>
                </a:lnTo>
                <a:cubicBezTo>
                  <a:pt x="3290649" y="0"/>
                  <a:pt x="3556000" y="265351"/>
                  <a:pt x="3556000" y="592679"/>
                </a:cubicBezTo>
                <a:lnTo>
                  <a:pt x="3556000" y="7271161"/>
                </a:lnTo>
                <a:cubicBezTo>
                  <a:pt x="3556000" y="7598489"/>
                  <a:pt x="3290649" y="7863840"/>
                  <a:pt x="2963321" y="7863840"/>
                </a:cubicBezTo>
                <a:lnTo>
                  <a:pt x="592679" y="7863840"/>
                </a:lnTo>
                <a:cubicBezTo>
                  <a:pt x="265351" y="7863840"/>
                  <a:pt x="0" y="7598489"/>
                  <a:pt x="0" y="7271161"/>
                </a:cubicBezTo>
                <a:lnTo>
                  <a:pt x="0" y="592679"/>
                </a:lnTo>
                <a:cubicBezTo>
                  <a:pt x="0" y="265351"/>
                  <a:pt x="265351" y="0"/>
                  <a:pt x="592679"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463788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0AE1BB74-9ADB-4B8A-B79F-C8E6400B5585}"/>
              </a:ext>
            </a:extLst>
          </p:cNvPr>
          <p:cNvSpPr>
            <a:spLocks noGrp="1"/>
          </p:cNvSpPr>
          <p:nvPr>
            <p:ph type="pic" sz="quarter" idx="12"/>
          </p:nvPr>
        </p:nvSpPr>
        <p:spPr>
          <a:xfrm>
            <a:off x="5588000" y="1117600"/>
            <a:ext cx="3556000" cy="7863840"/>
          </a:xfrm>
          <a:custGeom>
            <a:avLst/>
            <a:gdLst>
              <a:gd name="connsiteX0" fmla="*/ 592679 w 3556000"/>
              <a:gd name="connsiteY0" fmla="*/ 0 h 7863840"/>
              <a:gd name="connsiteX1" fmla="*/ 2963321 w 3556000"/>
              <a:gd name="connsiteY1" fmla="*/ 0 h 7863840"/>
              <a:gd name="connsiteX2" fmla="*/ 3556000 w 3556000"/>
              <a:gd name="connsiteY2" fmla="*/ 592679 h 7863840"/>
              <a:gd name="connsiteX3" fmla="*/ 3556000 w 3556000"/>
              <a:gd name="connsiteY3" fmla="*/ 7271161 h 7863840"/>
              <a:gd name="connsiteX4" fmla="*/ 2963321 w 3556000"/>
              <a:gd name="connsiteY4" fmla="*/ 7863840 h 7863840"/>
              <a:gd name="connsiteX5" fmla="*/ 592679 w 3556000"/>
              <a:gd name="connsiteY5" fmla="*/ 7863840 h 7863840"/>
              <a:gd name="connsiteX6" fmla="*/ 0 w 3556000"/>
              <a:gd name="connsiteY6" fmla="*/ 7271161 h 7863840"/>
              <a:gd name="connsiteX7" fmla="*/ 0 w 3556000"/>
              <a:gd name="connsiteY7" fmla="*/ 592679 h 7863840"/>
              <a:gd name="connsiteX8" fmla="*/ 592679 w 3556000"/>
              <a:gd name="connsiteY8" fmla="*/ 0 h 7863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6000" h="7863840">
                <a:moveTo>
                  <a:pt x="592679" y="0"/>
                </a:moveTo>
                <a:lnTo>
                  <a:pt x="2963321" y="0"/>
                </a:lnTo>
                <a:cubicBezTo>
                  <a:pt x="3290649" y="0"/>
                  <a:pt x="3556000" y="265351"/>
                  <a:pt x="3556000" y="592679"/>
                </a:cubicBezTo>
                <a:lnTo>
                  <a:pt x="3556000" y="7271161"/>
                </a:lnTo>
                <a:cubicBezTo>
                  <a:pt x="3556000" y="7598489"/>
                  <a:pt x="3290649" y="7863840"/>
                  <a:pt x="2963321" y="7863840"/>
                </a:cubicBezTo>
                <a:lnTo>
                  <a:pt x="592679" y="7863840"/>
                </a:lnTo>
                <a:cubicBezTo>
                  <a:pt x="265351" y="7863840"/>
                  <a:pt x="0" y="7598489"/>
                  <a:pt x="0" y="7271161"/>
                </a:cubicBezTo>
                <a:lnTo>
                  <a:pt x="0" y="592679"/>
                </a:lnTo>
                <a:cubicBezTo>
                  <a:pt x="0" y="265351"/>
                  <a:pt x="265351" y="0"/>
                  <a:pt x="592679"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19504448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B32D5AB1-992B-447D-B782-BE8DAC0F971F}"/>
              </a:ext>
            </a:extLst>
          </p:cNvPr>
          <p:cNvSpPr>
            <a:spLocks noGrp="1"/>
          </p:cNvSpPr>
          <p:nvPr>
            <p:ph type="pic" sz="quarter" idx="12"/>
          </p:nvPr>
        </p:nvSpPr>
        <p:spPr>
          <a:xfrm rot="1133182">
            <a:off x="12579954" y="2758787"/>
            <a:ext cx="2075084" cy="3358740"/>
          </a:xfrm>
          <a:prstGeom prst="rect">
            <a:avLst/>
          </a:prstGeom>
        </p:spPr>
        <p:txBody>
          <a:bodyPr/>
          <a:lstStyle>
            <a:lvl1pPr>
              <a:defRPr sz="2000">
                <a:latin typeface="Lato" panose="020F0502020204030203" pitchFamily="34" charset="0"/>
              </a:defRPr>
            </a:lvl1pPr>
          </a:lstStyle>
          <a:p>
            <a:endParaRPr lang="en-ID"/>
          </a:p>
        </p:txBody>
      </p:sp>
      <p:sp>
        <p:nvSpPr>
          <p:cNvPr id="15" name="Picture Placeholder 3">
            <a:extLst>
              <a:ext uri="{FF2B5EF4-FFF2-40B4-BE49-F238E27FC236}">
                <a16:creationId xmlns:a16="http://schemas.microsoft.com/office/drawing/2014/main" id="{69DDB6B5-46F0-4742-84C4-577BA653E438}"/>
              </a:ext>
            </a:extLst>
          </p:cNvPr>
          <p:cNvSpPr>
            <a:spLocks noGrp="1"/>
          </p:cNvSpPr>
          <p:nvPr>
            <p:ph type="pic" sz="quarter" idx="21"/>
          </p:nvPr>
        </p:nvSpPr>
        <p:spPr>
          <a:xfrm rot="1122956">
            <a:off x="15085461" y="2753213"/>
            <a:ext cx="2075084" cy="3358740"/>
          </a:xfrm>
          <a:prstGeom prst="rect">
            <a:avLst/>
          </a:prstGeom>
        </p:spPr>
        <p:txBody>
          <a:bodyPr/>
          <a:lstStyle>
            <a:lvl1pPr>
              <a:defRPr sz="2000">
                <a:latin typeface="Lato" panose="020F0502020204030203" pitchFamily="34" charset="0"/>
              </a:defRPr>
            </a:lvl1pPr>
          </a:lstStyle>
          <a:p>
            <a:endParaRPr lang="en-ID" dirty="0"/>
          </a:p>
        </p:txBody>
      </p:sp>
      <p:sp>
        <p:nvSpPr>
          <p:cNvPr id="19" name="Picture Placeholder 3">
            <a:extLst>
              <a:ext uri="{FF2B5EF4-FFF2-40B4-BE49-F238E27FC236}">
                <a16:creationId xmlns:a16="http://schemas.microsoft.com/office/drawing/2014/main" id="{EE81477E-0BA1-4AB6-8BD6-5BAE0574C847}"/>
              </a:ext>
            </a:extLst>
          </p:cNvPr>
          <p:cNvSpPr>
            <a:spLocks noGrp="1"/>
          </p:cNvSpPr>
          <p:nvPr>
            <p:ph type="pic" sz="quarter" idx="22"/>
          </p:nvPr>
        </p:nvSpPr>
        <p:spPr>
          <a:xfrm rot="1122956">
            <a:off x="9628006" y="3762090"/>
            <a:ext cx="2075084" cy="3358740"/>
          </a:xfrm>
          <a:prstGeom prst="rect">
            <a:avLst/>
          </a:prstGeom>
        </p:spPr>
        <p:txBody>
          <a:bodyPr/>
          <a:lstStyle>
            <a:lvl1pPr>
              <a:defRPr sz="2000">
                <a:latin typeface="Lato" panose="020F0502020204030203" pitchFamily="34" charset="0"/>
              </a:defRPr>
            </a:lvl1pPr>
          </a:lstStyle>
          <a:p>
            <a:endParaRPr lang="en-ID" dirty="0"/>
          </a:p>
        </p:txBody>
      </p:sp>
      <p:sp>
        <p:nvSpPr>
          <p:cNvPr id="17" name="Picture Placeholder 16">
            <a:extLst>
              <a:ext uri="{FF2B5EF4-FFF2-40B4-BE49-F238E27FC236}">
                <a16:creationId xmlns:a16="http://schemas.microsoft.com/office/drawing/2014/main" id="{5408BBAC-5B59-4825-8345-1BDD1D23B944}"/>
              </a:ext>
            </a:extLst>
          </p:cNvPr>
          <p:cNvSpPr>
            <a:spLocks noGrp="1"/>
          </p:cNvSpPr>
          <p:nvPr>
            <p:ph type="pic" sz="quarter" idx="24"/>
          </p:nvPr>
        </p:nvSpPr>
        <p:spPr>
          <a:xfrm>
            <a:off x="10348976" y="1313744"/>
            <a:ext cx="2835905" cy="2550458"/>
          </a:xfrm>
          <a:custGeom>
            <a:avLst/>
            <a:gdLst>
              <a:gd name="connsiteX0" fmla="*/ 642747 w 2835905"/>
              <a:gd name="connsiteY0" fmla="*/ 0 h 2550458"/>
              <a:gd name="connsiteX1" fmla="*/ 2835905 w 2835905"/>
              <a:gd name="connsiteY1" fmla="*/ 0 h 2550458"/>
              <a:gd name="connsiteX2" fmla="*/ 1963366 w 2835905"/>
              <a:gd name="connsiteY2" fmla="*/ 2550458 h 2550458"/>
              <a:gd name="connsiteX3" fmla="*/ 0 w 2835905"/>
              <a:gd name="connsiteY3" fmla="*/ 1878770 h 2550458"/>
            </a:gdLst>
            <a:ahLst/>
            <a:cxnLst>
              <a:cxn ang="0">
                <a:pos x="connsiteX0" y="connsiteY0"/>
              </a:cxn>
              <a:cxn ang="0">
                <a:pos x="connsiteX1" y="connsiteY1"/>
              </a:cxn>
              <a:cxn ang="0">
                <a:pos x="connsiteX2" y="connsiteY2"/>
              </a:cxn>
              <a:cxn ang="0">
                <a:pos x="connsiteX3" y="connsiteY3"/>
              </a:cxn>
            </a:cxnLst>
            <a:rect l="l" t="t" r="r" b="b"/>
            <a:pathLst>
              <a:path w="2835905" h="2550458">
                <a:moveTo>
                  <a:pt x="642747" y="0"/>
                </a:moveTo>
                <a:lnTo>
                  <a:pt x="2835905" y="0"/>
                </a:lnTo>
                <a:lnTo>
                  <a:pt x="1963366" y="2550458"/>
                </a:lnTo>
                <a:lnTo>
                  <a:pt x="0" y="1878770"/>
                </a:lnTo>
                <a:close/>
              </a:path>
            </a:pathLst>
          </a:custGeom>
        </p:spPr>
        <p:txBody>
          <a:bodyPr wrap="square">
            <a:noAutofit/>
          </a:bodyPr>
          <a:lstStyle>
            <a:lvl1pPr>
              <a:defRPr sz="2000">
                <a:latin typeface="Lato" panose="020F0502020204030203" pitchFamily="34" charset="0"/>
              </a:defRPr>
            </a:lvl1pPr>
          </a:lstStyle>
          <a:p>
            <a:endParaRPr lang="en-ID"/>
          </a:p>
        </p:txBody>
      </p:sp>
      <p:sp>
        <p:nvSpPr>
          <p:cNvPr id="22" name="Picture Placeholder 21">
            <a:extLst>
              <a:ext uri="{FF2B5EF4-FFF2-40B4-BE49-F238E27FC236}">
                <a16:creationId xmlns:a16="http://schemas.microsoft.com/office/drawing/2014/main" id="{A9CC009C-9AFF-4DAD-A16C-3B1B474AD447}"/>
              </a:ext>
            </a:extLst>
          </p:cNvPr>
          <p:cNvSpPr>
            <a:spLocks noGrp="1"/>
          </p:cNvSpPr>
          <p:nvPr>
            <p:ph type="pic" sz="quarter" idx="25"/>
          </p:nvPr>
        </p:nvSpPr>
        <p:spPr>
          <a:xfrm>
            <a:off x="13465764" y="6061163"/>
            <a:ext cx="2951279" cy="2910120"/>
          </a:xfrm>
          <a:custGeom>
            <a:avLst/>
            <a:gdLst>
              <a:gd name="connsiteX0" fmla="*/ 985923 w 2951279"/>
              <a:gd name="connsiteY0" fmla="*/ 0 h 2910120"/>
              <a:gd name="connsiteX1" fmla="*/ 2951279 w 2951279"/>
              <a:gd name="connsiteY1" fmla="*/ 665845 h 2910120"/>
              <a:gd name="connsiteX2" fmla="*/ 2190938 w 2951279"/>
              <a:gd name="connsiteY2" fmla="*/ 2910120 h 2910120"/>
              <a:gd name="connsiteX3" fmla="*/ 0 w 2951279"/>
              <a:gd name="connsiteY3" fmla="*/ 2910120 h 2910120"/>
            </a:gdLst>
            <a:ahLst/>
            <a:cxnLst>
              <a:cxn ang="0">
                <a:pos x="connsiteX0" y="connsiteY0"/>
              </a:cxn>
              <a:cxn ang="0">
                <a:pos x="connsiteX1" y="connsiteY1"/>
              </a:cxn>
              <a:cxn ang="0">
                <a:pos x="connsiteX2" y="connsiteY2"/>
              </a:cxn>
              <a:cxn ang="0">
                <a:pos x="connsiteX3" y="connsiteY3"/>
              </a:cxn>
            </a:cxnLst>
            <a:rect l="l" t="t" r="r" b="b"/>
            <a:pathLst>
              <a:path w="2951279" h="2910120">
                <a:moveTo>
                  <a:pt x="985923" y="0"/>
                </a:moveTo>
                <a:lnTo>
                  <a:pt x="2951279" y="665845"/>
                </a:lnTo>
                <a:lnTo>
                  <a:pt x="2190938" y="2910120"/>
                </a:lnTo>
                <a:lnTo>
                  <a:pt x="0" y="2910120"/>
                </a:lnTo>
                <a:close/>
              </a:path>
            </a:pathLst>
          </a:custGeom>
        </p:spPr>
        <p:txBody>
          <a:bodyPr wrap="square">
            <a:noAutofit/>
          </a:bodyPr>
          <a:lstStyle>
            <a:lvl1pPr>
              <a:defRPr sz="2000">
                <a:latin typeface="Lato" panose="020F0502020204030203" pitchFamily="34" charset="0"/>
              </a:defRPr>
            </a:lvl1pPr>
          </a:lstStyle>
          <a:p>
            <a:endParaRPr lang="en-ID"/>
          </a:p>
        </p:txBody>
      </p:sp>
      <p:sp>
        <p:nvSpPr>
          <p:cNvPr id="21" name="Picture Placeholder 20">
            <a:extLst>
              <a:ext uri="{FF2B5EF4-FFF2-40B4-BE49-F238E27FC236}">
                <a16:creationId xmlns:a16="http://schemas.microsoft.com/office/drawing/2014/main" id="{4C9A9295-74C1-4688-BDA3-2EE23D2B813D}"/>
              </a:ext>
            </a:extLst>
          </p:cNvPr>
          <p:cNvSpPr>
            <a:spLocks noGrp="1"/>
          </p:cNvSpPr>
          <p:nvPr>
            <p:ph type="pic" sz="quarter" idx="26"/>
          </p:nvPr>
        </p:nvSpPr>
        <p:spPr>
          <a:xfrm>
            <a:off x="10916157" y="6061162"/>
            <a:ext cx="2953640" cy="2917088"/>
          </a:xfrm>
          <a:custGeom>
            <a:avLst/>
            <a:gdLst>
              <a:gd name="connsiteX0" fmla="*/ 988284 w 2953640"/>
              <a:gd name="connsiteY0" fmla="*/ 0 h 2917088"/>
              <a:gd name="connsiteX1" fmla="*/ 2953640 w 2953640"/>
              <a:gd name="connsiteY1" fmla="*/ 665845 h 2917088"/>
              <a:gd name="connsiteX2" fmla="*/ 2190939 w 2953640"/>
              <a:gd name="connsiteY2" fmla="*/ 2917088 h 2917088"/>
              <a:gd name="connsiteX3" fmla="*/ 0 w 2953640"/>
              <a:gd name="connsiteY3" fmla="*/ 2917088 h 2917088"/>
            </a:gdLst>
            <a:ahLst/>
            <a:cxnLst>
              <a:cxn ang="0">
                <a:pos x="connsiteX0" y="connsiteY0"/>
              </a:cxn>
              <a:cxn ang="0">
                <a:pos x="connsiteX1" y="connsiteY1"/>
              </a:cxn>
              <a:cxn ang="0">
                <a:pos x="connsiteX2" y="connsiteY2"/>
              </a:cxn>
              <a:cxn ang="0">
                <a:pos x="connsiteX3" y="connsiteY3"/>
              </a:cxn>
            </a:cxnLst>
            <a:rect l="l" t="t" r="r" b="b"/>
            <a:pathLst>
              <a:path w="2953640" h="2917088">
                <a:moveTo>
                  <a:pt x="988284" y="0"/>
                </a:moveTo>
                <a:lnTo>
                  <a:pt x="2953640" y="665845"/>
                </a:lnTo>
                <a:lnTo>
                  <a:pt x="2190939" y="2917088"/>
                </a:lnTo>
                <a:lnTo>
                  <a:pt x="0" y="2917088"/>
                </a:lnTo>
                <a:close/>
              </a:path>
            </a:pathLst>
          </a:custGeom>
        </p:spPr>
        <p:txBody>
          <a:bodyPr wrap="square">
            <a:noAutofit/>
          </a:bodyPr>
          <a:lstStyle>
            <a:lvl1pPr>
              <a:defRPr sz="2000">
                <a:latin typeface="Lato" panose="020F0502020204030203" pitchFamily="34" charset="0"/>
              </a:defRPr>
            </a:lvl1pPr>
          </a:lstStyle>
          <a:p>
            <a:endParaRPr lang="en-ID"/>
          </a:p>
        </p:txBody>
      </p:sp>
      <p:sp>
        <p:nvSpPr>
          <p:cNvPr id="23" name="Picture Placeholder 22">
            <a:extLst>
              <a:ext uri="{FF2B5EF4-FFF2-40B4-BE49-F238E27FC236}">
                <a16:creationId xmlns:a16="http://schemas.microsoft.com/office/drawing/2014/main" id="{885E645E-5F57-4A87-9C26-E4D4C40018C5}"/>
              </a:ext>
            </a:extLst>
          </p:cNvPr>
          <p:cNvSpPr>
            <a:spLocks noGrp="1"/>
          </p:cNvSpPr>
          <p:nvPr>
            <p:ph type="pic" sz="quarter" idx="27"/>
          </p:nvPr>
        </p:nvSpPr>
        <p:spPr>
          <a:xfrm>
            <a:off x="13303127" y="1337807"/>
            <a:ext cx="2474091" cy="1492866"/>
          </a:xfrm>
          <a:custGeom>
            <a:avLst/>
            <a:gdLst>
              <a:gd name="connsiteX0" fmla="*/ 280934 w 2474091"/>
              <a:gd name="connsiteY0" fmla="*/ 0 h 1492866"/>
              <a:gd name="connsiteX1" fmla="*/ 2474091 w 2474091"/>
              <a:gd name="connsiteY1" fmla="*/ 0 h 1492866"/>
              <a:gd name="connsiteX2" fmla="*/ 1963366 w 2474091"/>
              <a:gd name="connsiteY2" fmla="*/ 1492866 h 1492866"/>
              <a:gd name="connsiteX3" fmla="*/ 0 w 2474091"/>
              <a:gd name="connsiteY3" fmla="*/ 821178 h 1492866"/>
            </a:gdLst>
            <a:ahLst/>
            <a:cxnLst>
              <a:cxn ang="0">
                <a:pos x="connsiteX0" y="connsiteY0"/>
              </a:cxn>
              <a:cxn ang="0">
                <a:pos x="connsiteX1" y="connsiteY1"/>
              </a:cxn>
              <a:cxn ang="0">
                <a:pos x="connsiteX2" y="connsiteY2"/>
              </a:cxn>
              <a:cxn ang="0">
                <a:pos x="connsiteX3" y="connsiteY3"/>
              </a:cxn>
            </a:cxnLst>
            <a:rect l="l" t="t" r="r" b="b"/>
            <a:pathLst>
              <a:path w="2474091" h="1492866">
                <a:moveTo>
                  <a:pt x="280934" y="0"/>
                </a:moveTo>
                <a:lnTo>
                  <a:pt x="2474091" y="0"/>
                </a:lnTo>
                <a:lnTo>
                  <a:pt x="1963366" y="1492866"/>
                </a:lnTo>
                <a:lnTo>
                  <a:pt x="0" y="821178"/>
                </a:lnTo>
                <a:close/>
              </a:path>
            </a:pathLst>
          </a:custGeom>
        </p:spPr>
        <p:txBody>
          <a:bodyPr wrap="square">
            <a:noAutofit/>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138658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5D152AC-5121-4D31-9107-B78CBEA5694A}"/>
              </a:ext>
            </a:extLst>
          </p:cNvPr>
          <p:cNvSpPr/>
          <p:nvPr userDrawn="1"/>
        </p:nvSpPr>
        <p:spPr>
          <a:xfrm>
            <a:off x="0" y="0"/>
            <a:ext cx="18288000" cy="10287000"/>
          </a:xfrm>
          <a:prstGeom prst="rect">
            <a:avLst/>
          </a:prstGeom>
          <a:gradFill flip="none" rotWithShape="1">
            <a:gsLst>
              <a:gs pos="48000">
                <a:schemeClr val="accent5"/>
              </a:gs>
              <a:gs pos="0">
                <a:schemeClr val="accent1"/>
              </a:gs>
              <a:gs pos="100000">
                <a:schemeClr val="accent6"/>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Tree>
    <p:extLst>
      <p:ext uri="{BB962C8B-B14F-4D97-AF65-F5344CB8AC3E}">
        <p14:creationId xmlns:p14="http://schemas.microsoft.com/office/powerpoint/2010/main" val="1932073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49BAAB-5CA6-4345-80E8-D779A46DC177}"/>
              </a:ext>
            </a:extLst>
          </p:cNvPr>
          <p:cNvSpPr/>
          <p:nvPr userDrawn="1"/>
        </p:nvSpPr>
        <p:spPr>
          <a:xfrm>
            <a:off x="0" y="0"/>
            <a:ext cx="18288000" cy="10287000"/>
          </a:xfrm>
          <a:prstGeom prst="rect">
            <a:avLst/>
          </a:prstGeom>
          <a:gradFill flip="none" rotWithShape="1">
            <a:gsLst>
              <a:gs pos="48000">
                <a:schemeClr val="accent5"/>
              </a:gs>
              <a:gs pos="0">
                <a:schemeClr val="accent1"/>
              </a:gs>
              <a:gs pos="100000">
                <a:schemeClr val="accent6"/>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spTree>
    <p:extLst>
      <p:ext uri="{BB962C8B-B14F-4D97-AF65-F5344CB8AC3E}">
        <p14:creationId xmlns:p14="http://schemas.microsoft.com/office/powerpoint/2010/main" val="2361961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7326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BE52596-E0C9-49FA-9C7C-A701870C23BE}"/>
              </a:ext>
            </a:extLst>
          </p:cNvPr>
          <p:cNvSpPr>
            <a:spLocks noGrp="1"/>
          </p:cNvSpPr>
          <p:nvPr>
            <p:ph type="pic" sz="quarter" idx="13"/>
          </p:nvPr>
        </p:nvSpPr>
        <p:spPr>
          <a:xfrm>
            <a:off x="7481861" y="5166360"/>
            <a:ext cx="4303739" cy="3098692"/>
          </a:xfrm>
          <a:custGeom>
            <a:avLst/>
            <a:gdLst>
              <a:gd name="connsiteX0" fmla="*/ 516459 w 4303739"/>
              <a:gd name="connsiteY0" fmla="*/ 0 h 3098692"/>
              <a:gd name="connsiteX1" fmla="*/ 3787280 w 4303739"/>
              <a:gd name="connsiteY1" fmla="*/ 0 h 3098692"/>
              <a:gd name="connsiteX2" fmla="*/ 4303739 w 4303739"/>
              <a:gd name="connsiteY2" fmla="*/ 516459 h 3098692"/>
              <a:gd name="connsiteX3" fmla="*/ 4303739 w 4303739"/>
              <a:gd name="connsiteY3" fmla="*/ 2582233 h 3098692"/>
              <a:gd name="connsiteX4" fmla="*/ 3787280 w 4303739"/>
              <a:gd name="connsiteY4" fmla="*/ 3098692 h 3098692"/>
              <a:gd name="connsiteX5" fmla="*/ 516459 w 4303739"/>
              <a:gd name="connsiteY5" fmla="*/ 3098692 h 3098692"/>
              <a:gd name="connsiteX6" fmla="*/ 0 w 4303739"/>
              <a:gd name="connsiteY6" fmla="*/ 2582233 h 3098692"/>
              <a:gd name="connsiteX7" fmla="*/ 0 w 4303739"/>
              <a:gd name="connsiteY7" fmla="*/ 516459 h 3098692"/>
              <a:gd name="connsiteX8" fmla="*/ 516459 w 4303739"/>
              <a:gd name="connsiteY8" fmla="*/ 0 h 309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3739" h="3098692">
                <a:moveTo>
                  <a:pt x="516459" y="0"/>
                </a:moveTo>
                <a:lnTo>
                  <a:pt x="3787280" y="0"/>
                </a:lnTo>
                <a:cubicBezTo>
                  <a:pt x="4072512" y="0"/>
                  <a:pt x="4303739" y="231227"/>
                  <a:pt x="4303739" y="516459"/>
                </a:cubicBezTo>
                <a:lnTo>
                  <a:pt x="4303739" y="2582233"/>
                </a:lnTo>
                <a:cubicBezTo>
                  <a:pt x="4303739" y="2867465"/>
                  <a:pt x="4072512" y="3098692"/>
                  <a:pt x="3787280" y="3098692"/>
                </a:cubicBezTo>
                <a:lnTo>
                  <a:pt x="516459" y="3098692"/>
                </a:lnTo>
                <a:cubicBezTo>
                  <a:pt x="231227" y="3098692"/>
                  <a:pt x="0" y="2867465"/>
                  <a:pt x="0" y="2582233"/>
                </a:cubicBezTo>
                <a:lnTo>
                  <a:pt x="0" y="516459"/>
                </a:lnTo>
                <a:cubicBezTo>
                  <a:pt x="0" y="231227"/>
                  <a:pt x="231227" y="0"/>
                  <a:pt x="516459"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
        <p:nvSpPr>
          <p:cNvPr id="11" name="Picture Placeholder 10">
            <a:extLst>
              <a:ext uri="{FF2B5EF4-FFF2-40B4-BE49-F238E27FC236}">
                <a16:creationId xmlns:a16="http://schemas.microsoft.com/office/drawing/2014/main" id="{B737ECF3-809B-46DE-AFEA-2A7E51D08CC3}"/>
              </a:ext>
            </a:extLst>
          </p:cNvPr>
          <p:cNvSpPr>
            <a:spLocks noGrp="1"/>
          </p:cNvSpPr>
          <p:nvPr>
            <p:ph type="pic" sz="quarter" idx="14"/>
          </p:nvPr>
        </p:nvSpPr>
        <p:spPr>
          <a:xfrm>
            <a:off x="11972581" y="5166360"/>
            <a:ext cx="4303739" cy="3098692"/>
          </a:xfrm>
          <a:custGeom>
            <a:avLst/>
            <a:gdLst>
              <a:gd name="connsiteX0" fmla="*/ 516459 w 4303739"/>
              <a:gd name="connsiteY0" fmla="*/ 0 h 3098692"/>
              <a:gd name="connsiteX1" fmla="*/ 3787280 w 4303739"/>
              <a:gd name="connsiteY1" fmla="*/ 0 h 3098692"/>
              <a:gd name="connsiteX2" fmla="*/ 4303739 w 4303739"/>
              <a:gd name="connsiteY2" fmla="*/ 516459 h 3098692"/>
              <a:gd name="connsiteX3" fmla="*/ 4303739 w 4303739"/>
              <a:gd name="connsiteY3" fmla="*/ 2582233 h 3098692"/>
              <a:gd name="connsiteX4" fmla="*/ 3787280 w 4303739"/>
              <a:gd name="connsiteY4" fmla="*/ 3098692 h 3098692"/>
              <a:gd name="connsiteX5" fmla="*/ 516459 w 4303739"/>
              <a:gd name="connsiteY5" fmla="*/ 3098692 h 3098692"/>
              <a:gd name="connsiteX6" fmla="*/ 0 w 4303739"/>
              <a:gd name="connsiteY6" fmla="*/ 2582233 h 3098692"/>
              <a:gd name="connsiteX7" fmla="*/ 0 w 4303739"/>
              <a:gd name="connsiteY7" fmla="*/ 516459 h 3098692"/>
              <a:gd name="connsiteX8" fmla="*/ 516459 w 4303739"/>
              <a:gd name="connsiteY8" fmla="*/ 0 h 309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3739" h="3098692">
                <a:moveTo>
                  <a:pt x="516459" y="0"/>
                </a:moveTo>
                <a:lnTo>
                  <a:pt x="3787280" y="0"/>
                </a:lnTo>
                <a:cubicBezTo>
                  <a:pt x="4072512" y="0"/>
                  <a:pt x="4303739" y="231227"/>
                  <a:pt x="4303739" y="516459"/>
                </a:cubicBezTo>
                <a:lnTo>
                  <a:pt x="4303739" y="2582233"/>
                </a:lnTo>
                <a:cubicBezTo>
                  <a:pt x="4303739" y="2867465"/>
                  <a:pt x="4072512" y="3098692"/>
                  <a:pt x="3787280" y="3098692"/>
                </a:cubicBezTo>
                <a:lnTo>
                  <a:pt x="516459" y="3098692"/>
                </a:lnTo>
                <a:cubicBezTo>
                  <a:pt x="231227" y="3098692"/>
                  <a:pt x="0" y="2867465"/>
                  <a:pt x="0" y="2582233"/>
                </a:cubicBezTo>
                <a:lnTo>
                  <a:pt x="0" y="516459"/>
                </a:lnTo>
                <a:cubicBezTo>
                  <a:pt x="0" y="231227"/>
                  <a:pt x="231227" y="0"/>
                  <a:pt x="516459"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
        <p:nvSpPr>
          <p:cNvPr id="9" name="Picture Placeholder 8">
            <a:extLst>
              <a:ext uri="{FF2B5EF4-FFF2-40B4-BE49-F238E27FC236}">
                <a16:creationId xmlns:a16="http://schemas.microsoft.com/office/drawing/2014/main" id="{C4885BAB-DFC7-4497-B312-902D0001067E}"/>
              </a:ext>
            </a:extLst>
          </p:cNvPr>
          <p:cNvSpPr>
            <a:spLocks noGrp="1"/>
          </p:cNvSpPr>
          <p:nvPr>
            <p:ph type="pic" sz="quarter" idx="12"/>
          </p:nvPr>
        </p:nvSpPr>
        <p:spPr>
          <a:xfrm>
            <a:off x="2991141" y="5166360"/>
            <a:ext cx="4303739" cy="3098692"/>
          </a:xfrm>
          <a:custGeom>
            <a:avLst/>
            <a:gdLst>
              <a:gd name="connsiteX0" fmla="*/ 516459 w 4303739"/>
              <a:gd name="connsiteY0" fmla="*/ 0 h 3098692"/>
              <a:gd name="connsiteX1" fmla="*/ 3787280 w 4303739"/>
              <a:gd name="connsiteY1" fmla="*/ 0 h 3098692"/>
              <a:gd name="connsiteX2" fmla="*/ 4303739 w 4303739"/>
              <a:gd name="connsiteY2" fmla="*/ 516459 h 3098692"/>
              <a:gd name="connsiteX3" fmla="*/ 4303739 w 4303739"/>
              <a:gd name="connsiteY3" fmla="*/ 2582233 h 3098692"/>
              <a:gd name="connsiteX4" fmla="*/ 3787280 w 4303739"/>
              <a:gd name="connsiteY4" fmla="*/ 3098692 h 3098692"/>
              <a:gd name="connsiteX5" fmla="*/ 516459 w 4303739"/>
              <a:gd name="connsiteY5" fmla="*/ 3098692 h 3098692"/>
              <a:gd name="connsiteX6" fmla="*/ 0 w 4303739"/>
              <a:gd name="connsiteY6" fmla="*/ 2582233 h 3098692"/>
              <a:gd name="connsiteX7" fmla="*/ 0 w 4303739"/>
              <a:gd name="connsiteY7" fmla="*/ 516459 h 3098692"/>
              <a:gd name="connsiteX8" fmla="*/ 516459 w 4303739"/>
              <a:gd name="connsiteY8" fmla="*/ 0 h 309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03739" h="3098692">
                <a:moveTo>
                  <a:pt x="516459" y="0"/>
                </a:moveTo>
                <a:lnTo>
                  <a:pt x="3787280" y="0"/>
                </a:lnTo>
                <a:cubicBezTo>
                  <a:pt x="4072512" y="0"/>
                  <a:pt x="4303739" y="231227"/>
                  <a:pt x="4303739" y="516459"/>
                </a:cubicBezTo>
                <a:lnTo>
                  <a:pt x="4303739" y="2582233"/>
                </a:lnTo>
                <a:cubicBezTo>
                  <a:pt x="4303739" y="2867465"/>
                  <a:pt x="4072512" y="3098692"/>
                  <a:pt x="3787280" y="3098692"/>
                </a:cubicBezTo>
                <a:lnTo>
                  <a:pt x="516459" y="3098692"/>
                </a:lnTo>
                <a:cubicBezTo>
                  <a:pt x="231227" y="3098692"/>
                  <a:pt x="0" y="2867465"/>
                  <a:pt x="0" y="2582233"/>
                </a:cubicBezTo>
                <a:lnTo>
                  <a:pt x="0" y="516459"/>
                </a:lnTo>
                <a:cubicBezTo>
                  <a:pt x="0" y="231227"/>
                  <a:pt x="231227" y="0"/>
                  <a:pt x="516459"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12336061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E7DB64EB-5C5F-48C0-9075-774A082CD71B}"/>
              </a:ext>
            </a:extLst>
          </p:cNvPr>
          <p:cNvSpPr>
            <a:spLocks noGrp="1"/>
          </p:cNvSpPr>
          <p:nvPr>
            <p:ph type="pic" sz="quarter" idx="12"/>
          </p:nvPr>
        </p:nvSpPr>
        <p:spPr>
          <a:xfrm>
            <a:off x="13863483" y="1780867"/>
            <a:ext cx="3362633" cy="3362633"/>
          </a:xfrm>
          <a:custGeom>
            <a:avLst/>
            <a:gdLst>
              <a:gd name="connsiteX0" fmla="*/ 560450 w 3362633"/>
              <a:gd name="connsiteY0" fmla="*/ 0 h 3362633"/>
              <a:gd name="connsiteX1" fmla="*/ 2802183 w 3362633"/>
              <a:gd name="connsiteY1" fmla="*/ 0 h 3362633"/>
              <a:gd name="connsiteX2" fmla="*/ 3362633 w 3362633"/>
              <a:gd name="connsiteY2" fmla="*/ 560450 h 3362633"/>
              <a:gd name="connsiteX3" fmla="*/ 3362633 w 3362633"/>
              <a:gd name="connsiteY3" fmla="*/ 2802183 h 3362633"/>
              <a:gd name="connsiteX4" fmla="*/ 2802183 w 3362633"/>
              <a:gd name="connsiteY4" fmla="*/ 3362633 h 3362633"/>
              <a:gd name="connsiteX5" fmla="*/ 560450 w 3362633"/>
              <a:gd name="connsiteY5" fmla="*/ 3362633 h 3362633"/>
              <a:gd name="connsiteX6" fmla="*/ 0 w 3362633"/>
              <a:gd name="connsiteY6" fmla="*/ 2802183 h 3362633"/>
              <a:gd name="connsiteX7" fmla="*/ 0 w 3362633"/>
              <a:gd name="connsiteY7" fmla="*/ 560450 h 3362633"/>
              <a:gd name="connsiteX8" fmla="*/ 560450 w 3362633"/>
              <a:gd name="connsiteY8" fmla="*/ 0 h 33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2633" h="3362633">
                <a:moveTo>
                  <a:pt x="560450" y="0"/>
                </a:moveTo>
                <a:lnTo>
                  <a:pt x="2802183" y="0"/>
                </a:lnTo>
                <a:cubicBezTo>
                  <a:pt x="3111711" y="0"/>
                  <a:pt x="3362633" y="250922"/>
                  <a:pt x="3362633" y="560450"/>
                </a:cubicBezTo>
                <a:lnTo>
                  <a:pt x="3362633" y="2802183"/>
                </a:lnTo>
                <a:cubicBezTo>
                  <a:pt x="3362633" y="3111711"/>
                  <a:pt x="3111711" y="3362633"/>
                  <a:pt x="2802183" y="3362633"/>
                </a:cubicBezTo>
                <a:lnTo>
                  <a:pt x="560450" y="3362633"/>
                </a:lnTo>
                <a:cubicBezTo>
                  <a:pt x="250922" y="3362633"/>
                  <a:pt x="0" y="3111711"/>
                  <a:pt x="0" y="2802183"/>
                </a:cubicBezTo>
                <a:lnTo>
                  <a:pt x="0" y="560450"/>
                </a:lnTo>
                <a:cubicBezTo>
                  <a:pt x="0" y="250922"/>
                  <a:pt x="250922" y="0"/>
                  <a:pt x="560450"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
        <p:nvSpPr>
          <p:cNvPr id="22" name="Picture Placeholder 21">
            <a:extLst>
              <a:ext uri="{FF2B5EF4-FFF2-40B4-BE49-F238E27FC236}">
                <a16:creationId xmlns:a16="http://schemas.microsoft.com/office/drawing/2014/main" id="{7F947E23-4006-49AC-B87F-BF4BB44D9DD7}"/>
              </a:ext>
            </a:extLst>
          </p:cNvPr>
          <p:cNvSpPr>
            <a:spLocks noGrp="1"/>
          </p:cNvSpPr>
          <p:nvPr>
            <p:ph type="pic" sz="quarter" idx="13"/>
          </p:nvPr>
        </p:nvSpPr>
        <p:spPr>
          <a:xfrm>
            <a:off x="10146891" y="1780867"/>
            <a:ext cx="3362633" cy="3362633"/>
          </a:xfrm>
          <a:custGeom>
            <a:avLst/>
            <a:gdLst>
              <a:gd name="connsiteX0" fmla="*/ 560450 w 3362633"/>
              <a:gd name="connsiteY0" fmla="*/ 0 h 3362633"/>
              <a:gd name="connsiteX1" fmla="*/ 2802183 w 3362633"/>
              <a:gd name="connsiteY1" fmla="*/ 0 h 3362633"/>
              <a:gd name="connsiteX2" fmla="*/ 3362633 w 3362633"/>
              <a:gd name="connsiteY2" fmla="*/ 560450 h 3362633"/>
              <a:gd name="connsiteX3" fmla="*/ 3362633 w 3362633"/>
              <a:gd name="connsiteY3" fmla="*/ 2802183 h 3362633"/>
              <a:gd name="connsiteX4" fmla="*/ 2802183 w 3362633"/>
              <a:gd name="connsiteY4" fmla="*/ 3362633 h 3362633"/>
              <a:gd name="connsiteX5" fmla="*/ 560450 w 3362633"/>
              <a:gd name="connsiteY5" fmla="*/ 3362633 h 3362633"/>
              <a:gd name="connsiteX6" fmla="*/ 0 w 3362633"/>
              <a:gd name="connsiteY6" fmla="*/ 2802183 h 3362633"/>
              <a:gd name="connsiteX7" fmla="*/ 0 w 3362633"/>
              <a:gd name="connsiteY7" fmla="*/ 560450 h 3362633"/>
              <a:gd name="connsiteX8" fmla="*/ 560450 w 3362633"/>
              <a:gd name="connsiteY8" fmla="*/ 0 h 33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2633" h="3362633">
                <a:moveTo>
                  <a:pt x="560450" y="0"/>
                </a:moveTo>
                <a:lnTo>
                  <a:pt x="2802183" y="0"/>
                </a:lnTo>
                <a:cubicBezTo>
                  <a:pt x="3111711" y="0"/>
                  <a:pt x="3362633" y="250922"/>
                  <a:pt x="3362633" y="560450"/>
                </a:cubicBezTo>
                <a:lnTo>
                  <a:pt x="3362633" y="2802183"/>
                </a:lnTo>
                <a:cubicBezTo>
                  <a:pt x="3362633" y="3111711"/>
                  <a:pt x="3111711" y="3362633"/>
                  <a:pt x="2802183" y="3362633"/>
                </a:cubicBezTo>
                <a:lnTo>
                  <a:pt x="560450" y="3362633"/>
                </a:lnTo>
                <a:cubicBezTo>
                  <a:pt x="250922" y="3362633"/>
                  <a:pt x="0" y="3111711"/>
                  <a:pt x="0" y="2802183"/>
                </a:cubicBezTo>
                <a:lnTo>
                  <a:pt x="0" y="560450"/>
                </a:lnTo>
                <a:cubicBezTo>
                  <a:pt x="0" y="250922"/>
                  <a:pt x="250922" y="0"/>
                  <a:pt x="560450"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
        <p:nvSpPr>
          <p:cNvPr id="23" name="Picture Placeholder 22">
            <a:extLst>
              <a:ext uri="{FF2B5EF4-FFF2-40B4-BE49-F238E27FC236}">
                <a16:creationId xmlns:a16="http://schemas.microsoft.com/office/drawing/2014/main" id="{74A5A155-97A2-4616-B1E3-9260A4A34EE5}"/>
              </a:ext>
            </a:extLst>
          </p:cNvPr>
          <p:cNvSpPr>
            <a:spLocks noGrp="1"/>
          </p:cNvSpPr>
          <p:nvPr>
            <p:ph type="pic" sz="quarter" idx="14"/>
          </p:nvPr>
        </p:nvSpPr>
        <p:spPr>
          <a:xfrm>
            <a:off x="10146891" y="5438467"/>
            <a:ext cx="3362633" cy="3362633"/>
          </a:xfrm>
          <a:custGeom>
            <a:avLst/>
            <a:gdLst>
              <a:gd name="connsiteX0" fmla="*/ 560450 w 3362633"/>
              <a:gd name="connsiteY0" fmla="*/ 0 h 3362633"/>
              <a:gd name="connsiteX1" fmla="*/ 2802183 w 3362633"/>
              <a:gd name="connsiteY1" fmla="*/ 0 h 3362633"/>
              <a:gd name="connsiteX2" fmla="*/ 3362633 w 3362633"/>
              <a:gd name="connsiteY2" fmla="*/ 560450 h 3362633"/>
              <a:gd name="connsiteX3" fmla="*/ 3362633 w 3362633"/>
              <a:gd name="connsiteY3" fmla="*/ 2802183 h 3362633"/>
              <a:gd name="connsiteX4" fmla="*/ 2802183 w 3362633"/>
              <a:gd name="connsiteY4" fmla="*/ 3362633 h 3362633"/>
              <a:gd name="connsiteX5" fmla="*/ 560450 w 3362633"/>
              <a:gd name="connsiteY5" fmla="*/ 3362633 h 3362633"/>
              <a:gd name="connsiteX6" fmla="*/ 0 w 3362633"/>
              <a:gd name="connsiteY6" fmla="*/ 2802183 h 3362633"/>
              <a:gd name="connsiteX7" fmla="*/ 0 w 3362633"/>
              <a:gd name="connsiteY7" fmla="*/ 560450 h 3362633"/>
              <a:gd name="connsiteX8" fmla="*/ 560450 w 3362633"/>
              <a:gd name="connsiteY8" fmla="*/ 0 h 33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2633" h="3362633">
                <a:moveTo>
                  <a:pt x="560450" y="0"/>
                </a:moveTo>
                <a:lnTo>
                  <a:pt x="2802183" y="0"/>
                </a:lnTo>
                <a:cubicBezTo>
                  <a:pt x="3111711" y="0"/>
                  <a:pt x="3362633" y="250922"/>
                  <a:pt x="3362633" y="560450"/>
                </a:cubicBezTo>
                <a:lnTo>
                  <a:pt x="3362633" y="2802183"/>
                </a:lnTo>
                <a:cubicBezTo>
                  <a:pt x="3362633" y="3111711"/>
                  <a:pt x="3111711" y="3362633"/>
                  <a:pt x="2802183" y="3362633"/>
                </a:cubicBezTo>
                <a:lnTo>
                  <a:pt x="560450" y="3362633"/>
                </a:lnTo>
                <a:cubicBezTo>
                  <a:pt x="250922" y="3362633"/>
                  <a:pt x="0" y="3111711"/>
                  <a:pt x="0" y="2802183"/>
                </a:cubicBezTo>
                <a:lnTo>
                  <a:pt x="0" y="560450"/>
                </a:lnTo>
                <a:cubicBezTo>
                  <a:pt x="0" y="250922"/>
                  <a:pt x="250922" y="0"/>
                  <a:pt x="560450"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
        <p:nvSpPr>
          <p:cNvPr id="24" name="Picture Placeholder 23">
            <a:extLst>
              <a:ext uri="{FF2B5EF4-FFF2-40B4-BE49-F238E27FC236}">
                <a16:creationId xmlns:a16="http://schemas.microsoft.com/office/drawing/2014/main" id="{66848200-788F-45E7-80EA-6E84BBB0AF15}"/>
              </a:ext>
            </a:extLst>
          </p:cNvPr>
          <p:cNvSpPr>
            <a:spLocks noGrp="1"/>
          </p:cNvSpPr>
          <p:nvPr>
            <p:ph type="pic" sz="quarter" idx="15"/>
          </p:nvPr>
        </p:nvSpPr>
        <p:spPr>
          <a:xfrm>
            <a:off x="13863483" y="5438467"/>
            <a:ext cx="3362633" cy="3362633"/>
          </a:xfrm>
          <a:custGeom>
            <a:avLst/>
            <a:gdLst>
              <a:gd name="connsiteX0" fmla="*/ 560450 w 3362633"/>
              <a:gd name="connsiteY0" fmla="*/ 0 h 3362633"/>
              <a:gd name="connsiteX1" fmla="*/ 2802183 w 3362633"/>
              <a:gd name="connsiteY1" fmla="*/ 0 h 3362633"/>
              <a:gd name="connsiteX2" fmla="*/ 3362633 w 3362633"/>
              <a:gd name="connsiteY2" fmla="*/ 560450 h 3362633"/>
              <a:gd name="connsiteX3" fmla="*/ 3362633 w 3362633"/>
              <a:gd name="connsiteY3" fmla="*/ 2802183 h 3362633"/>
              <a:gd name="connsiteX4" fmla="*/ 2802183 w 3362633"/>
              <a:gd name="connsiteY4" fmla="*/ 3362633 h 3362633"/>
              <a:gd name="connsiteX5" fmla="*/ 560450 w 3362633"/>
              <a:gd name="connsiteY5" fmla="*/ 3362633 h 3362633"/>
              <a:gd name="connsiteX6" fmla="*/ 0 w 3362633"/>
              <a:gd name="connsiteY6" fmla="*/ 2802183 h 3362633"/>
              <a:gd name="connsiteX7" fmla="*/ 0 w 3362633"/>
              <a:gd name="connsiteY7" fmla="*/ 560450 h 3362633"/>
              <a:gd name="connsiteX8" fmla="*/ 560450 w 3362633"/>
              <a:gd name="connsiteY8" fmla="*/ 0 h 33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2633" h="3362633">
                <a:moveTo>
                  <a:pt x="560450" y="0"/>
                </a:moveTo>
                <a:lnTo>
                  <a:pt x="2802183" y="0"/>
                </a:lnTo>
                <a:cubicBezTo>
                  <a:pt x="3111711" y="0"/>
                  <a:pt x="3362633" y="250922"/>
                  <a:pt x="3362633" y="560450"/>
                </a:cubicBezTo>
                <a:lnTo>
                  <a:pt x="3362633" y="2802183"/>
                </a:lnTo>
                <a:cubicBezTo>
                  <a:pt x="3362633" y="3111711"/>
                  <a:pt x="3111711" y="3362633"/>
                  <a:pt x="2802183" y="3362633"/>
                </a:cubicBezTo>
                <a:lnTo>
                  <a:pt x="560450" y="3362633"/>
                </a:lnTo>
                <a:cubicBezTo>
                  <a:pt x="250922" y="3362633"/>
                  <a:pt x="0" y="3111711"/>
                  <a:pt x="0" y="2802183"/>
                </a:cubicBezTo>
                <a:lnTo>
                  <a:pt x="0" y="560450"/>
                </a:lnTo>
                <a:cubicBezTo>
                  <a:pt x="0" y="250922"/>
                  <a:pt x="250922" y="0"/>
                  <a:pt x="560450"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1574770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14010EF-2B89-49A4-B70B-B84F18FE928D}"/>
              </a:ext>
            </a:extLst>
          </p:cNvPr>
          <p:cNvSpPr>
            <a:spLocks noGrp="1"/>
          </p:cNvSpPr>
          <p:nvPr>
            <p:ph type="pic" sz="quarter" idx="12"/>
          </p:nvPr>
        </p:nvSpPr>
        <p:spPr>
          <a:xfrm>
            <a:off x="13674702" y="5143500"/>
            <a:ext cx="3362633" cy="3362633"/>
          </a:xfrm>
          <a:custGeom>
            <a:avLst/>
            <a:gdLst>
              <a:gd name="connsiteX0" fmla="*/ 560450 w 3362633"/>
              <a:gd name="connsiteY0" fmla="*/ 0 h 3362633"/>
              <a:gd name="connsiteX1" fmla="*/ 2802183 w 3362633"/>
              <a:gd name="connsiteY1" fmla="*/ 0 h 3362633"/>
              <a:gd name="connsiteX2" fmla="*/ 3362633 w 3362633"/>
              <a:gd name="connsiteY2" fmla="*/ 560450 h 3362633"/>
              <a:gd name="connsiteX3" fmla="*/ 3362633 w 3362633"/>
              <a:gd name="connsiteY3" fmla="*/ 2802183 h 3362633"/>
              <a:gd name="connsiteX4" fmla="*/ 2802183 w 3362633"/>
              <a:gd name="connsiteY4" fmla="*/ 3362633 h 3362633"/>
              <a:gd name="connsiteX5" fmla="*/ 560450 w 3362633"/>
              <a:gd name="connsiteY5" fmla="*/ 3362633 h 3362633"/>
              <a:gd name="connsiteX6" fmla="*/ 0 w 3362633"/>
              <a:gd name="connsiteY6" fmla="*/ 2802183 h 3362633"/>
              <a:gd name="connsiteX7" fmla="*/ 0 w 3362633"/>
              <a:gd name="connsiteY7" fmla="*/ 560450 h 3362633"/>
              <a:gd name="connsiteX8" fmla="*/ 560450 w 3362633"/>
              <a:gd name="connsiteY8" fmla="*/ 0 h 33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2633" h="3362633">
                <a:moveTo>
                  <a:pt x="560450" y="0"/>
                </a:moveTo>
                <a:lnTo>
                  <a:pt x="2802183" y="0"/>
                </a:lnTo>
                <a:cubicBezTo>
                  <a:pt x="3111711" y="0"/>
                  <a:pt x="3362633" y="250922"/>
                  <a:pt x="3362633" y="560450"/>
                </a:cubicBezTo>
                <a:lnTo>
                  <a:pt x="3362633" y="2802183"/>
                </a:lnTo>
                <a:cubicBezTo>
                  <a:pt x="3362633" y="3111711"/>
                  <a:pt x="3111711" y="3362633"/>
                  <a:pt x="2802183" y="3362633"/>
                </a:cubicBezTo>
                <a:lnTo>
                  <a:pt x="560450" y="3362633"/>
                </a:lnTo>
                <a:cubicBezTo>
                  <a:pt x="250922" y="3362633"/>
                  <a:pt x="0" y="3111711"/>
                  <a:pt x="0" y="2802183"/>
                </a:cubicBezTo>
                <a:lnTo>
                  <a:pt x="0" y="560450"/>
                </a:lnTo>
                <a:cubicBezTo>
                  <a:pt x="0" y="250922"/>
                  <a:pt x="250922" y="0"/>
                  <a:pt x="560450"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
        <p:nvSpPr>
          <p:cNvPr id="4" name="Picture Placeholder 3">
            <a:extLst>
              <a:ext uri="{FF2B5EF4-FFF2-40B4-BE49-F238E27FC236}">
                <a16:creationId xmlns:a16="http://schemas.microsoft.com/office/drawing/2014/main" id="{B7EE7A98-920E-4E62-B704-3492706F5912}"/>
              </a:ext>
            </a:extLst>
          </p:cNvPr>
          <p:cNvSpPr>
            <a:spLocks noGrp="1"/>
          </p:cNvSpPr>
          <p:nvPr>
            <p:ph type="pic" sz="quarter" idx="13"/>
          </p:nvPr>
        </p:nvSpPr>
        <p:spPr>
          <a:xfrm>
            <a:off x="9958110" y="5143500"/>
            <a:ext cx="3362633" cy="3362633"/>
          </a:xfrm>
          <a:custGeom>
            <a:avLst/>
            <a:gdLst>
              <a:gd name="connsiteX0" fmla="*/ 560450 w 3362633"/>
              <a:gd name="connsiteY0" fmla="*/ 0 h 3362633"/>
              <a:gd name="connsiteX1" fmla="*/ 2802183 w 3362633"/>
              <a:gd name="connsiteY1" fmla="*/ 0 h 3362633"/>
              <a:gd name="connsiteX2" fmla="*/ 3362633 w 3362633"/>
              <a:gd name="connsiteY2" fmla="*/ 560450 h 3362633"/>
              <a:gd name="connsiteX3" fmla="*/ 3362633 w 3362633"/>
              <a:gd name="connsiteY3" fmla="*/ 2802183 h 3362633"/>
              <a:gd name="connsiteX4" fmla="*/ 2802183 w 3362633"/>
              <a:gd name="connsiteY4" fmla="*/ 3362633 h 3362633"/>
              <a:gd name="connsiteX5" fmla="*/ 560450 w 3362633"/>
              <a:gd name="connsiteY5" fmla="*/ 3362633 h 3362633"/>
              <a:gd name="connsiteX6" fmla="*/ 0 w 3362633"/>
              <a:gd name="connsiteY6" fmla="*/ 2802183 h 3362633"/>
              <a:gd name="connsiteX7" fmla="*/ 0 w 3362633"/>
              <a:gd name="connsiteY7" fmla="*/ 560450 h 3362633"/>
              <a:gd name="connsiteX8" fmla="*/ 560450 w 3362633"/>
              <a:gd name="connsiteY8" fmla="*/ 0 h 33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2633" h="3362633">
                <a:moveTo>
                  <a:pt x="560450" y="0"/>
                </a:moveTo>
                <a:lnTo>
                  <a:pt x="2802183" y="0"/>
                </a:lnTo>
                <a:cubicBezTo>
                  <a:pt x="3111711" y="0"/>
                  <a:pt x="3362633" y="250922"/>
                  <a:pt x="3362633" y="560450"/>
                </a:cubicBezTo>
                <a:lnTo>
                  <a:pt x="3362633" y="2802183"/>
                </a:lnTo>
                <a:cubicBezTo>
                  <a:pt x="3362633" y="3111711"/>
                  <a:pt x="3111711" y="3362633"/>
                  <a:pt x="2802183" y="3362633"/>
                </a:cubicBezTo>
                <a:lnTo>
                  <a:pt x="560450" y="3362633"/>
                </a:lnTo>
                <a:cubicBezTo>
                  <a:pt x="250922" y="3362633"/>
                  <a:pt x="0" y="3111711"/>
                  <a:pt x="0" y="2802183"/>
                </a:cubicBezTo>
                <a:lnTo>
                  <a:pt x="0" y="560450"/>
                </a:lnTo>
                <a:cubicBezTo>
                  <a:pt x="0" y="250922"/>
                  <a:pt x="250922" y="0"/>
                  <a:pt x="560450"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
        <p:nvSpPr>
          <p:cNvPr id="6" name="Picture Placeholder 5">
            <a:extLst>
              <a:ext uri="{FF2B5EF4-FFF2-40B4-BE49-F238E27FC236}">
                <a16:creationId xmlns:a16="http://schemas.microsoft.com/office/drawing/2014/main" id="{4BBE450E-974A-409E-B444-84F373A90B3F}"/>
              </a:ext>
            </a:extLst>
          </p:cNvPr>
          <p:cNvSpPr>
            <a:spLocks noGrp="1"/>
          </p:cNvSpPr>
          <p:nvPr>
            <p:ph type="pic" sz="quarter" idx="15"/>
          </p:nvPr>
        </p:nvSpPr>
        <p:spPr>
          <a:xfrm>
            <a:off x="1250667" y="1780867"/>
            <a:ext cx="3362633" cy="3362633"/>
          </a:xfrm>
          <a:custGeom>
            <a:avLst/>
            <a:gdLst>
              <a:gd name="connsiteX0" fmla="*/ 560450 w 3362633"/>
              <a:gd name="connsiteY0" fmla="*/ 0 h 3362633"/>
              <a:gd name="connsiteX1" fmla="*/ 2802183 w 3362633"/>
              <a:gd name="connsiteY1" fmla="*/ 0 h 3362633"/>
              <a:gd name="connsiteX2" fmla="*/ 3362633 w 3362633"/>
              <a:gd name="connsiteY2" fmla="*/ 560450 h 3362633"/>
              <a:gd name="connsiteX3" fmla="*/ 3362633 w 3362633"/>
              <a:gd name="connsiteY3" fmla="*/ 2802183 h 3362633"/>
              <a:gd name="connsiteX4" fmla="*/ 2802183 w 3362633"/>
              <a:gd name="connsiteY4" fmla="*/ 3362633 h 3362633"/>
              <a:gd name="connsiteX5" fmla="*/ 560450 w 3362633"/>
              <a:gd name="connsiteY5" fmla="*/ 3362633 h 3362633"/>
              <a:gd name="connsiteX6" fmla="*/ 0 w 3362633"/>
              <a:gd name="connsiteY6" fmla="*/ 2802183 h 3362633"/>
              <a:gd name="connsiteX7" fmla="*/ 0 w 3362633"/>
              <a:gd name="connsiteY7" fmla="*/ 560450 h 3362633"/>
              <a:gd name="connsiteX8" fmla="*/ 560450 w 3362633"/>
              <a:gd name="connsiteY8" fmla="*/ 0 h 3362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62633" h="3362633">
                <a:moveTo>
                  <a:pt x="560450" y="0"/>
                </a:moveTo>
                <a:lnTo>
                  <a:pt x="2802183" y="0"/>
                </a:lnTo>
                <a:cubicBezTo>
                  <a:pt x="3111711" y="0"/>
                  <a:pt x="3362633" y="250922"/>
                  <a:pt x="3362633" y="560450"/>
                </a:cubicBezTo>
                <a:lnTo>
                  <a:pt x="3362633" y="2802183"/>
                </a:lnTo>
                <a:cubicBezTo>
                  <a:pt x="3362633" y="3111711"/>
                  <a:pt x="3111711" y="3362633"/>
                  <a:pt x="2802183" y="3362633"/>
                </a:cubicBezTo>
                <a:lnTo>
                  <a:pt x="560450" y="3362633"/>
                </a:lnTo>
                <a:cubicBezTo>
                  <a:pt x="250922" y="3362633"/>
                  <a:pt x="0" y="3111711"/>
                  <a:pt x="0" y="2802183"/>
                </a:cubicBezTo>
                <a:lnTo>
                  <a:pt x="0" y="560450"/>
                </a:lnTo>
                <a:cubicBezTo>
                  <a:pt x="0" y="250922"/>
                  <a:pt x="250922" y="0"/>
                  <a:pt x="560450"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24251311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79331DE-9F9D-4134-A8AB-A0B043C0939D}"/>
              </a:ext>
            </a:extLst>
          </p:cNvPr>
          <p:cNvSpPr>
            <a:spLocks noGrp="1"/>
          </p:cNvSpPr>
          <p:nvPr>
            <p:ph type="pic" sz="quarter" idx="12"/>
          </p:nvPr>
        </p:nvSpPr>
        <p:spPr>
          <a:xfrm>
            <a:off x="1747520" y="1926590"/>
            <a:ext cx="3556000" cy="6433820"/>
          </a:xfrm>
          <a:custGeom>
            <a:avLst/>
            <a:gdLst>
              <a:gd name="connsiteX0" fmla="*/ 592679 w 3556000"/>
              <a:gd name="connsiteY0" fmla="*/ 0 h 6433820"/>
              <a:gd name="connsiteX1" fmla="*/ 2963321 w 3556000"/>
              <a:gd name="connsiteY1" fmla="*/ 0 h 6433820"/>
              <a:gd name="connsiteX2" fmla="*/ 3556000 w 3556000"/>
              <a:gd name="connsiteY2" fmla="*/ 592679 h 6433820"/>
              <a:gd name="connsiteX3" fmla="*/ 3556000 w 3556000"/>
              <a:gd name="connsiteY3" fmla="*/ 5841141 h 6433820"/>
              <a:gd name="connsiteX4" fmla="*/ 2963321 w 3556000"/>
              <a:gd name="connsiteY4" fmla="*/ 6433820 h 6433820"/>
              <a:gd name="connsiteX5" fmla="*/ 592679 w 3556000"/>
              <a:gd name="connsiteY5" fmla="*/ 6433820 h 6433820"/>
              <a:gd name="connsiteX6" fmla="*/ 0 w 3556000"/>
              <a:gd name="connsiteY6" fmla="*/ 5841141 h 6433820"/>
              <a:gd name="connsiteX7" fmla="*/ 0 w 3556000"/>
              <a:gd name="connsiteY7" fmla="*/ 592679 h 6433820"/>
              <a:gd name="connsiteX8" fmla="*/ 592679 w 3556000"/>
              <a:gd name="connsiteY8" fmla="*/ 0 h 643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6000" h="6433820">
                <a:moveTo>
                  <a:pt x="592679" y="0"/>
                </a:moveTo>
                <a:lnTo>
                  <a:pt x="2963321" y="0"/>
                </a:lnTo>
                <a:cubicBezTo>
                  <a:pt x="3290649" y="0"/>
                  <a:pt x="3556000" y="265351"/>
                  <a:pt x="3556000" y="592679"/>
                </a:cubicBezTo>
                <a:lnTo>
                  <a:pt x="3556000" y="5841141"/>
                </a:lnTo>
                <a:cubicBezTo>
                  <a:pt x="3556000" y="6168469"/>
                  <a:pt x="3290649" y="6433820"/>
                  <a:pt x="2963321" y="6433820"/>
                </a:cubicBezTo>
                <a:lnTo>
                  <a:pt x="592679" y="6433820"/>
                </a:lnTo>
                <a:cubicBezTo>
                  <a:pt x="265351" y="6433820"/>
                  <a:pt x="0" y="6168469"/>
                  <a:pt x="0" y="5841141"/>
                </a:cubicBezTo>
                <a:lnTo>
                  <a:pt x="0" y="592679"/>
                </a:lnTo>
                <a:cubicBezTo>
                  <a:pt x="0" y="265351"/>
                  <a:pt x="265351" y="0"/>
                  <a:pt x="592679"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
        <p:nvSpPr>
          <p:cNvPr id="14" name="Picture Placeholder 13">
            <a:extLst>
              <a:ext uri="{FF2B5EF4-FFF2-40B4-BE49-F238E27FC236}">
                <a16:creationId xmlns:a16="http://schemas.microsoft.com/office/drawing/2014/main" id="{F204DB18-9C6B-4183-BE6E-1E17DDA01C76}"/>
              </a:ext>
            </a:extLst>
          </p:cNvPr>
          <p:cNvSpPr>
            <a:spLocks noGrp="1"/>
          </p:cNvSpPr>
          <p:nvPr>
            <p:ph type="pic" sz="quarter" idx="13"/>
          </p:nvPr>
        </p:nvSpPr>
        <p:spPr>
          <a:xfrm>
            <a:off x="9144000" y="1926590"/>
            <a:ext cx="3556000" cy="6433820"/>
          </a:xfrm>
          <a:custGeom>
            <a:avLst/>
            <a:gdLst>
              <a:gd name="connsiteX0" fmla="*/ 592679 w 3556000"/>
              <a:gd name="connsiteY0" fmla="*/ 0 h 6433820"/>
              <a:gd name="connsiteX1" fmla="*/ 2963321 w 3556000"/>
              <a:gd name="connsiteY1" fmla="*/ 0 h 6433820"/>
              <a:gd name="connsiteX2" fmla="*/ 3556000 w 3556000"/>
              <a:gd name="connsiteY2" fmla="*/ 592679 h 6433820"/>
              <a:gd name="connsiteX3" fmla="*/ 3556000 w 3556000"/>
              <a:gd name="connsiteY3" fmla="*/ 5841141 h 6433820"/>
              <a:gd name="connsiteX4" fmla="*/ 2963321 w 3556000"/>
              <a:gd name="connsiteY4" fmla="*/ 6433820 h 6433820"/>
              <a:gd name="connsiteX5" fmla="*/ 592679 w 3556000"/>
              <a:gd name="connsiteY5" fmla="*/ 6433820 h 6433820"/>
              <a:gd name="connsiteX6" fmla="*/ 0 w 3556000"/>
              <a:gd name="connsiteY6" fmla="*/ 5841141 h 6433820"/>
              <a:gd name="connsiteX7" fmla="*/ 0 w 3556000"/>
              <a:gd name="connsiteY7" fmla="*/ 592679 h 6433820"/>
              <a:gd name="connsiteX8" fmla="*/ 592679 w 3556000"/>
              <a:gd name="connsiteY8" fmla="*/ 0 h 6433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6000" h="6433820">
                <a:moveTo>
                  <a:pt x="592679" y="0"/>
                </a:moveTo>
                <a:lnTo>
                  <a:pt x="2963321" y="0"/>
                </a:lnTo>
                <a:cubicBezTo>
                  <a:pt x="3290649" y="0"/>
                  <a:pt x="3556000" y="265351"/>
                  <a:pt x="3556000" y="592679"/>
                </a:cubicBezTo>
                <a:lnTo>
                  <a:pt x="3556000" y="5841141"/>
                </a:lnTo>
                <a:cubicBezTo>
                  <a:pt x="3556000" y="6168469"/>
                  <a:pt x="3290649" y="6433820"/>
                  <a:pt x="2963321" y="6433820"/>
                </a:cubicBezTo>
                <a:lnTo>
                  <a:pt x="592679" y="6433820"/>
                </a:lnTo>
                <a:cubicBezTo>
                  <a:pt x="265351" y="6433820"/>
                  <a:pt x="0" y="6168469"/>
                  <a:pt x="0" y="5841141"/>
                </a:cubicBezTo>
                <a:lnTo>
                  <a:pt x="0" y="592679"/>
                </a:lnTo>
                <a:cubicBezTo>
                  <a:pt x="0" y="265351"/>
                  <a:pt x="265351" y="0"/>
                  <a:pt x="592679" y="0"/>
                </a:cubicBezTo>
                <a:close/>
              </a:path>
            </a:pathLst>
          </a:custGeom>
        </p:spPr>
        <p:txBody>
          <a:bodyPr wrap="square">
            <a:noAutofit/>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12126706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51001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48910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9680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5557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4369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2DF084E-E80B-4DED-8CF2-47B989524EAA}"/>
              </a:ext>
            </a:extLst>
          </p:cNvPr>
          <p:cNvSpPr>
            <a:spLocks noGrp="1"/>
          </p:cNvSpPr>
          <p:nvPr>
            <p:ph type="pic" sz="quarter" idx="10"/>
          </p:nvPr>
        </p:nvSpPr>
        <p:spPr>
          <a:xfrm>
            <a:off x="7808547" y="1580466"/>
            <a:ext cx="2670908" cy="2670908"/>
          </a:xfrm>
          <a:custGeom>
            <a:avLst/>
            <a:gdLst>
              <a:gd name="connsiteX0" fmla="*/ 1335454 w 2670908"/>
              <a:gd name="connsiteY0" fmla="*/ 0 h 2670908"/>
              <a:gd name="connsiteX1" fmla="*/ 1582117 w 2670908"/>
              <a:gd name="connsiteY1" fmla="*/ 102171 h 2670908"/>
              <a:gd name="connsiteX2" fmla="*/ 2568737 w 2670908"/>
              <a:gd name="connsiteY2" fmla="*/ 1088791 h 2670908"/>
              <a:gd name="connsiteX3" fmla="*/ 2568737 w 2670908"/>
              <a:gd name="connsiteY3" fmla="*/ 1582117 h 2670908"/>
              <a:gd name="connsiteX4" fmla="*/ 1582117 w 2670908"/>
              <a:gd name="connsiteY4" fmla="*/ 2568737 h 2670908"/>
              <a:gd name="connsiteX5" fmla="*/ 1088791 w 2670908"/>
              <a:gd name="connsiteY5" fmla="*/ 2568737 h 2670908"/>
              <a:gd name="connsiteX6" fmla="*/ 102171 w 2670908"/>
              <a:gd name="connsiteY6" fmla="*/ 1582117 h 2670908"/>
              <a:gd name="connsiteX7" fmla="*/ 102171 w 2670908"/>
              <a:gd name="connsiteY7" fmla="*/ 1088791 h 2670908"/>
              <a:gd name="connsiteX8" fmla="*/ 1088791 w 2670908"/>
              <a:gd name="connsiteY8" fmla="*/ 102171 h 2670908"/>
              <a:gd name="connsiteX9" fmla="*/ 1335454 w 2670908"/>
              <a:gd name="connsiteY9" fmla="*/ 0 h 267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0908" h="2670908">
                <a:moveTo>
                  <a:pt x="1335454" y="0"/>
                </a:moveTo>
                <a:cubicBezTo>
                  <a:pt x="1424728" y="0"/>
                  <a:pt x="1514003" y="34057"/>
                  <a:pt x="1582117" y="102171"/>
                </a:cubicBezTo>
                <a:lnTo>
                  <a:pt x="2568737" y="1088791"/>
                </a:lnTo>
                <a:cubicBezTo>
                  <a:pt x="2704966" y="1225020"/>
                  <a:pt x="2704966" y="1445889"/>
                  <a:pt x="2568737" y="1582117"/>
                </a:cubicBezTo>
                <a:lnTo>
                  <a:pt x="1582117" y="2568737"/>
                </a:lnTo>
                <a:cubicBezTo>
                  <a:pt x="1445889" y="2704966"/>
                  <a:pt x="1225019" y="2704966"/>
                  <a:pt x="1088791" y="2568737"/>
                </a:cubicBezTo>
                <a:lnTo>
                  <a:pt x="102171" y="1582117"/>
                </a:lnTo>
                <a:cubicBezTo>
                  <a:pt x="-34057" y="1445889"/>
                  <a:pt x="-34057" y="1225020"/>
                  <a:pt x="102171" y="1088791"/>
                </a:cubicBezTo>
                <a:lnTo>
                  <a:pt x="1088791" y="102171"/>
                </a:lnTo>
                <a:cubicBezTo>
                  <a:pt x="1156905" y="34057"/>
                  <a:pt x="1246180" y="0"/>
                  <a:pt x="1335454" y="0"/>
                </a:cubicBezTo>
                <a:close/>
              </a:path>
            </a:pathLst>
          </a:custGeom>
        </p:spPr>
        <p:txBody>
          <a:bodyPr wrap="square">
            <a:noAutofit/>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21495654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60783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3517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27" name="Picture Placeholder 6">
            <a:extLst>
              <a:ext uri="{FF2B5EF4-FFF2-40B4-BE49-F238E27FC236}">
                <a16:creationId xmlns:a16="http://schemas.microsoft.com/office/drawing/2014/main" id="{CFAF5EC6-1FF5-46B0-9ED6-962E41A07332}"/>
              </a:ext>
            </a:extLst>
          </p:cNvPr>
          <p:cNvSpPr>
            <a:spLocks noGrp="1"/>
          </p:cNvSpPr>
          <p:nvPr>
            <p:ph type="pic" sz="quarter" idx="11"/>
          </p:nvPr>
        </p:nvSpPr>
        <p:spPr>
          <a:xfrm>
            <a:off x="4555149" y="6215442"/>
            <a:ext cx="990600" cy="990600"/>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p:spPr>
        <p:txBody>
          <a:bodyPr wrap="square">
            <a:noAutofit/>
          </a:bodyPr>
          <a:lstStyle>
            <a:lvl1pPr marL="0" indent="0" algn="ctr">
              <a:buNone/>
              <a:defRPr sz="2000">
                <a:solidFill>
                  <a:schemeClr val="bg1"/>
                </a:solidFill>
                <a:latin typeface="Lato" panose="020F0502020204030203" pitchFamily="34" charset="0"/>
              </a:defRPr>
            </a:lvl1pPr>
          </a:lstStyle>
          <a:p>
            <a:endParaRPr lang="id-ID" dirty="0"/>
          </a:p>
        </p:txBody>
      </p:sp>
      <p:sp>
        <p:nvSpPr>
          <p:cNvPr id="28" name="Picture Placeholder 6">
            <a:extLst>
              <a:ext uri="{FF2B5EF4-FFF2-40B4-BE49-F238E27FC236}">
                <a16:creationId xmlns:a16="http://schemas.microsoft.com/office/drawing/2014/main" id="{66267728-15B1-42E4-A897-C6B5E935D748}"/>
              </a:ext>
            </a:extLst>
          </p:cNvPr>
          <p:cNvSpPr>
            <a:spLocks noGrp="1"/>
          </p:cNvSpPr>
          <p:nvPr>
            <p:ph type="pic" sz="quarter" idx="12"/>
          </p:nvPr>
        </p:nvSpPr>
        <p:spPr>
          <a:xfrm>
            <a:off x="8593805" y="6215442"/>
            <a:ext cx="990600" cy="990600"/>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p:spPr>
        <p:txBody>
          <a:bodyPr wrap="square">
            <a:noAutofit/>
          </a:bodyPr>
          <a:lstStyle>
            <a:lvl1pPr marL="0" indent="0" algn="ctr">
              <a:buNone/>
              <a:defRPr sz="2000">
                <a:solidFill>
                  <a:schemeClr val="bg1"/>
                </a:solidFill>
                <a:latin typeface="Lato" panose="020F0502020204030203" pitchFamily="34" charset="0"/>
              </a:defRPr>
            </a:lvl1pPr>
          </a:lstStyle>
          <a:p>
            <a:endParaRPr lang="id-ID" dirty="0"/>
          </a:p>
        </p:txBody>
      </p:sp>
      <p:sp>
        <p:nvSpPr>
          <p:cNvPr id="29" name="Picture Placeholder 6">
            <a:extLst>
              <a:ext uri="{FF2B5EF4-FFF2-40B4-BE49-F238E27FC236}">
                <a16:creationId xmlns:a16="http://schemas.microsoft.com/office/drawing/2014/main" id="{4D1E92AD-03F2-4C19-A104-4629AF6B59CB}"/>
              </a:ext>
            </a:extLst>
          </p:cNvPr>
          <p:cNvSpPr>
            <a:spLocks noGrp="1"/>
          </p:cNvSpPr>
          <p:nvPr>
            <p:ph type="pic" sz="quarter" idx="13"/>
          </p:nvPr>
        </p:nvSpPr>
        <p:spPr>
          <a:xfrm>
            <a:off x="12612141" y="6215442"/>
            <a:ext cx="990600" cy="990600"/>
          </a:xfrm>
          <a:custGeom>
            <a:avLst/>
            <a:gdLst>
              <a:gd name="connsiteX0" fmla="*/ 501446 w 1002892"/>
              <a:gd name="connsiteY0" fmla="*/ 0 h 1002892"/>
              <a:gd name="connsiteX1" fmla="*/ 1002892 w 1002892"/>
              <a:gd name="connsiteY1" fmla="*/ 501446 h 1002892"/>
              <a:gd name="connsiteX2" fmla="*/ 501446 w 1002892"/>
              <a:gd name="connsiteY2" fmla="*/ 1002892 h 1002892"/>
              <a:gd name="connsiteX3" fmla="*/ 0 w 1002892"/>
              <a:gd name="connsiteY3" fmla="*/ 501446 h 1002892"/>
              <a:gd name="connsiteX4" fmla="*/ 501446 w 1002892"/>
              <a:gd name="connsiteY4" fmla="*/ 0 h 10028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892" h="1002892">
                <a:moveTo>
                  <a:pt x="501446" y="0"/>
                </a:moveTo>
                <a:cubicBezTo>
                  <a:pt x="778387" y="0"/>
                  <a:pt x="1002892" y="224505"/>
                  <a:pt x="1002892" y="501446"/>
                </a:cubicBezTo>
                <a:cubicBezTo>
                  <a:pt x="1002892" y="778387"/>
                  <a:pt x="778387" y="1002892"/>
                  <a:pt x="501446" y="1002892"/>
                </a:cubicBezTo>
                <a:cubicBezTo>
                  <a:pt x="224505" y="1002892"/>
                  <a:pt x="0" y="778387"/>
                  <a:pt x="0" y="501446"/>
                </a:cubicBezTo>
                <a:cubicBezTo>
                  <a:pt x="0" y="224505"/>
                  <a:pt x="224505" y="0"/>
                  <a:pt x="501446" y="0"/>
                </a:cubicBezTo>
                <a:close/>
              </a:path>
            </a:pathLst>
          </a:custGeom>
        </p:spPr>
        <p:txBody>
          <a:bodyPr wrap="square">
            <a:noAutofit/>
          </a:bodyPr>
          <a:lstStyle>
            <a:lvl1pPr marL="0" indent="0" algn="ctr">
              <a:buNone/>
              <a:defRPr sz="2000">
                <a:solidFill>
                  <a:schemeClr val="bg1"/>
                </a:solidFill>
                <a:latin typeface="Lato" panose="020F0502020204030203" pitchFamily="34" charset="0"/>
              </a:defRPr>
            </a:lvl1pPr>
          </a:lstStyle>
          <a:p>
            <a:endParaRPr lang="id-ID" dirty="0"/>
          </a:p>
        </p:txBody>
      </p:sp>
    </p:spTree>
    <p:extLst>
      <p:ext uri="{BB962C8B-B14F-4D97-AF65-F5344CB8AC3E}">
        <p14:creationId xmlns:p14="http://schemas.microsoft.com/office/powerpoint/2010/main" val="3325688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98229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36CEA0-2718-4679-A295-702F979E844C}"/>
              </a:ext>
            </a:extLst>
          </p:cNvPr>
          <p:cNvSpPr/>
          <p:nvPr userDrawn="1"/>
        </p:nvSpPr>
        <p:spPr>
          <a:xfrm>
            <a:off x="0" y="0"/>
            <a:ext cx="9144000" cy="10287000"/>
          </a:xfrm>
          <a:prstGeom prst="rect">
            <a:avLst/>
          </a:prstGeom>
          <a:gradFill flip="none" rotWithShape="1">
            <a:gsLst>
              <a:gs pos="48000">
                <a:schemeClr val="accent5"/>
              </a:gs>
              <a:gs pos="100000">
                <a:schemeClr val="accent6"/>
              </a:gs>
              <a:gs pos="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TextBox 3">
            <a:extLst>
              <a:ext uri="{FF2B5EF4-FFF2-40B4-BE49-F238E27FC236}">
                <a16:creationId xmlns:a16="http://schemas.microsoft.com/office/drawing/2014/main" id="{D9A11952-613C-4D8F-86D5-FE53009450EA}"/>
              </a:ext>
            </a:extLst>
          </p:cNvPr>
          <p:cNvSpPr txBox="1"/>
          <p:nvPr userDrawn="1"/>
        </p:nvSpPr>
        <p:spPr>
          <a:xfrm>
            <a:off x="413325" y="9550400"/>
            <a:ext cx="2860848" cy="338554"/>
          </a:xfrm>
          <a:prstGeom prst="rect">
            <a:avLst/>
          </a:prstGeom>
          <a:noFill/>
        </p:spPr>
        <p:txBody>
          <a:bodyPr wrap="none" rtlCol="0">
            <a:spAutoFit/>
          </a:bodyPr>
          <a:lstStyle/>
          <a:p>
            <a:r>
              <a:rPr lang="en-ID" sz="1600" b="0" spc="300" dirty="0">
                <a:solidFill>
                  <a:schemeClr val="bg1">
                    <a:lumMod val="85000"/>
                  </a:schemeClr>
                </a:solidFill>
              </a:rPr>
              <a:t>©</a:t>
            </a:r>
            <a:r>
              <a:rPr lang="en-ID" sz="1100" b="0" spc="300" dirty="0">
                <a:solidFill>
                  <a:schemeClr val="bg1">
                    <a:lumMod val="85000"/>
                  </a:schemeClr>
                </a:solidFill>
              </a:rPr>
              <a:t> </a:t>
            </a:r>
            <a:r>
              <a:rPr lang="en-ID" sz="1200" b="0" spc="300" dirty="0">
                <a:solidFill>
                  <a:schemeClr val="bg1">
                    <a:lumMod val="85000"/>
                  </a:schemeClr>
                </a:solidFill>
                <a:latin typeface="Biko" panose="02000000000000000000" pitchFamily="50" charset="0"/>
              </a:rPr>
              <a:t>TOBACCOS. ALL RIGHT</a:t>
            </a:r>
            <a:endParaRPr lang="en-ID" sz="1100" b="0" spc="300" dirty="0">
              <a:solidFill>
                <a:schemeClr val="bg1">
                  <a:lumMod val="85000"/>
                </a:schemeClr>
              </a:solidFill>
            </a:endParaRPr>
          </a:p>
        </p:txBody>
      </p:sp>
      <p:grpSp>
        <p:nvGrpSpPr>
          <p:cNvPr id="5" name="Group 4">
            <a:extLst>
              <a:ext uri="{FF2B5EF4-FFF2-40B4-BE49-F238E27FC236}">
                <a16:creationId xmlns:a16="http://schemas.microsoft.com/office/drawing/2014/main" id="{2379CA48-6E1C-402A-A6D0-C00D1CBEF953}"/>
              </a:ext>
            </a:extLst>
          </p:cNvPr>
          <p:cNvGrpSpPr/>
          <p:nvPr userDrawn="1"/>
        </p:nvGrpSpPr>
        <p:grpSpPr>
          <a:xfrm>
            <a:off x="8406278" y="9550400"/>
            <a:ext cx="1475443" cy="338554"/>
            <a:chOff x="2618392" y="2708638"/>
            <a:chExt cx="1630808" cy="374204"/>
          </a:xfrm>
        </p:grpSpPr>
        <p:sp>
          <p:nvSpPr>
            <p:cNvPr id="6" name="Shape 4827">
              <a:extLst>
                <a:ext uri="{FF2B5EF4-FFF2-40B4-BE49-F238E27FC236}">
                  <a16:creationId xmlns:a16="http://schemas.microsoft.com/office/drawing/2014/main" id="{C6618037-6BD8-486D-A530-A970BBB6DDB4}"/>
                </a:ext>
              </a:extLst>
            </p:cNvPr>
            <p:cNvSpPr/>
            <p:nvPr userDrawn="1"/>
          </p:nvSpPr>
          <p:spPr>
            <a:xfrm>
              <a:off x="3246694" y="2708638"/>
              <a:ext cx="374204" cy="374204"/>
            </a:xfrm>
            <a:custGeom>
              <a:avLst/>
              <a:gdLst/>
              <a:ahLst/>
              <a:cxnLst/>
              <a:rect l="0" t="0" r="0" b="0"/>
              <a:pathLst>
                <a:path w="120000" h="120000" extrusionOk="0">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moveTo>
                    <a:pt x="88494" y="38988"/>
                  </a:moveTo>
                  <a:cubicBezTo>
                    <a:pt x="86327" y="40255"/>
                    <a:pt x="83933" y="41172"/>
                    <a:pt x="81388" y="41666"/>
                  </a:cubicBezTo>
                  <a:cubicBezTo>
                    <a:pt x="79344" y="39522"/>
                    <a:pt x="76438" y="38188"/>
                    <a:pt x="73216" y="38188"/>
                  </a:cubicBezTo>
                  <a:cubicBezTo>
                    <a:pt x="67038" y="38188"/>
                    <a:pt x="62027" y="43122"/>
                    <a:pt x="62027" y="49200"/>
                  </a:cubicBezTo>
                  <a:cubicBezTo>
                    <a:pt x="62027" y="50061"/>
                    <a:pt x="62127" y="50900"/>
                    <a:pt x="62316" y="51711"/>
                  </a:cubicBezTo>
                  <a:cubicBezTo>
                    <a:pt x="53016" y="51250"/>
                    <a:pt x="44772" y="46866"/>
                    <a:pt x="39250" y="40200"/>
                  </a:cubicBezTo>
                  <a:cubicBezTo>
                    <a:pt x="38288" y="41833"/>
                    <a:pt x="37738" y="43716"/>
                    <a:pt x="37738" y="45738"/>
                  </a:cubicBezTo>
                  <a:cubicBezTo>
                    <a:pt x="37738" y="49561"/>
                    <a:pt x="39711" y="52933"/>
                    <a:pt x="42716" y="54905"/>
                  </a:cubicBezTo>
                  <a:cubicBezTo>
                    <a:pt x="40883" y="54850"/>
                    <a:pt x="39155" y="54355"/>
                    <a:pt x="37644" y="53527"/>
                  </a:cubicBezTo>
                  <a:cubicBezTo>
                    <a:pt x="37644" y="53577"/>
                    <a:pt x="37644" y="53616"/>
                    <a:pt x="37644" y="53666"/>
                  </a:cubicBezTo>
                  <a:cubicBezTo>
                    <a:pt x="37644" y="59005"/>
                    <a:pt x="41505" y="63455"/>
                    <a:pt x="46622" y="64466"/>
                  </a:cubicBezTo>
                  <a:cubicBezTo>
                    <a:pt x="45683" y="64722"/>
                    <a:pt x="44694" y="64850"/>
                    <a:pt x="43672" y="64850"/>
                  </a:cubicBezTo>
                  <a:cubicBezTo>
                    <a:pt x="42955" y="64850"/>
                    <a:pt x="42250" y="64783"/>
                    <a:pt x="41572" y="64655"/>
                  </a:cubicBezTo>
                  <a:cubicBezTo>
                    <a:pt x="42994" y="69033"/>
                    <a:pt x="47127" y="72216"/>
                    <a:pt x="52022" y="72305"/>
                  </a:cubicBezTo>
                  <a:cubicBezTo>
                    <a:pt x="48188" y="75261"/>
                    <a:pt x="43366" y="77016"/>
                    <a:pt x="38122" y="77016"/>
                  </a:cubicBezTo>
                  <a:cubicBezTo>
                    <a:pt x="37216" y="77016"/>
                    <a:pt x="36333" y="76972"/>
                    <a:pt x="35455" y="76872"/>
                  </a:cubicBezTo>
                  <a:cubicBezTo>
                    <a:pt x="40411" y="79988"/>
                    <a:pt x="46288" y="81816"/>
                    <a:pt x="52611" y="81816"/>
                  </a:cubicBezTo>
                  <a:cubicBezTo>
                    <a:pt x="73194" y="81816"/>
                    <a:pt x="84450" y="65033"/>
                    <a:pt x="84450" y="50477"/>
                  </a:cubicBezTo>
                  <a:cubicBezTo>
                    <a:pt x="84450" y="50000"/>
                    <a:pt x="84438" y="49527"/>
                    <a:pt x="84416" y="49055"/>
                  </a:cubicBezTo>
                  <a:cubicBezTo>
                    <a:pt x="86600" y="47500"/>
                    <a:pt x="88500" y="45561"/>
                    <a:pt x="90000" y="43355"/>
                  </a:cubicBezTo>
                  <a:cubicBezTo>
                    <a:pt x="87994" y="44227"/>
                    <a:pt x="85838" y="44816"/>
                    <a:pt x="83572" y="45083"/>
                  </a:cubicBezTo>
                  <a:cubicBezTo>
                    <a:pt x="85883" y="43722"/>
                    <a:pt x="87655" y="41566"/>
                    <a:pt x="88494" y="38988"/>
                  </a:cubicBezTo>
                </a:path>
              </a:pathLst>
            </a:custGeom>
            <a:solidFill>
              <a:schemeClr val="bg1">
                <a:lumMod val="85000"/>
              </a:schemeClr>
            </a:solidFill>
            <a:ln>
              <a:noFill/>
            </a:ln>
          </p:spPr>
          <p:txBody>
            <a:bodyPr lIns="19038" tIns="19038" rIns="19038" bIns="19038" anchor="ctr" anchorCtr="0">
              <a:noAutofit/>
            </a:bodyPr>
            <a:lstStyle/>
            <a:p>
              <a:endParaRPr sz="1500" dirty="0">
                <a:solidFill>
                  <a:schemeClr val="dk1"/>
                </a:solidFill>
                <a:latin typeface="Lato"/>
                <a:ea typeface="Lato"/>
                <a:cs typeface="Lato"/>
                <a:sym typeface="Lato"/>
              </a:endParaRPr>
            </a:p>
          </p:txBody>
        </p:sp>
        <p:sp>
          <p:nvSpPr>
            <p:cNvPr id="7" name="Shape 4828">
              <a:extLst>
                <a:ext uri="{FF2B5EF4-FFF2-40B4-BE49-F238E27FC236}">
                  <a16:creationId xmlns:a16="http://schemas.microsoft.com/office/drawing/2014/main" id="{E87481EF-249A-4B00-9D54-0EEBB077EA41}"/>
                </a:ext>
              </a:extLst>
            </p:cNvPr>
            <p:cNvSpPr/>
            <p:nvPr userDrawn="1"/>
          </p:nvSpPr>
          <p:spPr>
            <a:xfrm>
              <a:off x="2618392" y="2708638"/>
              <a:ext cx="374204" cy="374204"/>
            </a:xfrm>
            <a:custGeom>
              <a:avLst/>
              <a:gdLst/>
              <a:ahLst/>
              <a:cxnLst/>
              <a:rect l="0" t="0" r="0" b="0"/>
              <a:pathLst>
                <a:path w="120000" h="120000" extrusionOk="0">
                  <a:moveTo>
                    <a:pt x="65422" y="47044"/>
                  </a:moveTo>
                  <a:cubicBezTo>
                    <a:pt x="65422" y="44838"/>
                    <a:pt x="65650" y="43655"/>
                    <a:pt x="69044" y="43655"/>
                  </a:cubicBezTo>
                  <a:lnTo>
                    <a:pt x="73577" y="43655"/>
                  </a:lnTo>
                  <a:lnTo>
                    <a:pt x="73577" y="35450"/>
                  </a:lnTo>
                  <a:lnTo>
                    <a:pt x="66322" y="35450"/>
                  </a:lnTo>
                  <a:cubicBezTo>
                    <a:pt x="57605" y="35450"/>
                    <a:pt x="54533" y="39555"/>
                    <a:pt x="54533" y="46461"/>
                  </a:cubicBezTo>
                  <a:lnTo>
                    <a:pt x="54533" y="51788"/>
                  </a:lnTo>
                  <a:lnTo>
                    <a:pt x="49094" y="51788"/>
                  </a:lnTo>
                  <a:lnTo>
                    <a:pt x="49094" y="60000"/>
                  </a:lnTo>
                  <a:lnTo>
                    <a:pt x="54533" y="60000"/>
                  </a:lnTo>
                  <a:lnTo>
                    <a:pt x="54533" y="84550"/>
                  </a:lnTo>
                  <a:lnTo>
                    <a:pt x="65411" y="84550"/>
                  </a:lnTo>
                  <a:lnTo>
                    <a:pt x="65411" y="60000"/>
                  </a:lnTo>
                  <a:lnTo>
                    <a:pt x="72672" y="60000"/>
                  </a:lnTo>
                  <a:lnTo>
                    <a:pt x="73633" y="51788"/>
                  </a:lnTo>
                  <a:lnTo>
                    <a:pt x="65411" y="51788"/>
                  </a:lnTo>
                  <a:cubicBezTo>
                    <a:pt x="65411" y="51788"/>
                    <a:pt x="65422" y="47044"/>
                    <a:pt x="65422" y="47044"/>
                  </a:cubicBezTo>
                  <a:close/>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path>
              </a:pathLst>
            </a:custGeom>
            <a:solidFill>
              <a:schemeClr val="bg1">
                <a:lumMod val="85000"/>
              </a:schemeClr>
            </a:solidFill>
            <a:ln>
              <a:noFill/>
            </a:ln>
          </p:spPr>
          <p:txBody>
            <a:bodyPr lIns="19038" tIns="19038" rIns="19038" bIns="19038" anchor="ctr" anchorCtr="0">
              <a:noAutofit/>
            </a:bodyPr>
            <a:lstStyle/>
            <a:p>
              <a:endParaRPr sz="1500">
                <a:solidFill>
                  <a:schemeClr val="dk1"/>
                </a:solidFill>
                <a:latin typeface="Lato"/>
                <a:ea typeface="Lato"/>
                <a:cs typeface="Lato"/>
                <a:sym typeface="Lato"/>
              </a:endParaRPr>
            </a:p>
          </p:txBody>
        </p:sp>
        <p:sp>
          <p:nvSpPr>
            <p:cNvPr id="8" name="Shape 4837">
              <a:extLst>
                <a:ext uri="{FF2B5EF4-FFF2-40B4-BE49-F238E27FC236}">
                  <a16:creationId xmlns:a16="http://schemas.microsoft.com/office/drawing/2014/main" id="{5A42261A-7E9E-43DD-97E4-86FD873C67CC}"/>
                </a:ext>
              </a:extLst>
            </p:cNvPr>
            <p:cNvSpPr/>
            <p:nvPr userDrawn="1"/>
          </p:nvSpPr>
          <p:spPr>
            <a:xfrm>
              <a:off x="3874996" y="2708638"/>
              <a:ext cx="374204" cy="374204"/>
            </a:xfrm>
            <a:custGeom>
              <a:avLst/>
              <a:gdLst/>
              <a:ahLst/>
              <a:cxnLst/>
              <a:rect l="0" t="0" r="0" b="0"/>
              <a:pathLst>
                <a:path w="120000" h="120000" extrusionOk="0">
                  <a:moveTo>
                    <a:pt x="81816" y="76361"/>
                  </a:moveTo>
                  <a:cubicBezTo>
                    <a:pt x="81816" y="79372"/>
                    <a:pt x="79372" y="81816"/>
                    <a:pt x="76361" y="81816"/>
                  </a:cubicBezTo>
                  <a:lnTo>
                    <a:pt x="43638" y="81816"/>
                  </a:lnTo>
                  <a:cubicBezTo>
                    <a:pt x="40627" y="81816"/>
                    <a:pt x="38183" y="79372"/>
                    <a:pt x="38183" y="76361"/>
                  </a:cubicBezTo>
                  <a:lnTo>
                    <a:pt x="38183" y="57272"/>
                  </a:lnTo>
                  <a:lnTo>
                    <a:pt x="43911" y="57272"/>
                  </a:lnTo>
                  <a:cubicBezTo>
                    <a:pt x="43761" y="58166"/>
                    <a:pt x="43638" y="59066"/>
                    <a:pt x="43638" y="60000"/>
                  </a:cubicBezTo>
                  <a:cubicBezTo>
                    <a:pt x="43638" y="69038"/>
                    <a:pt x="50961" y="76361"/>
                    <a:pt x="60000" y="76361"/>
                  </a:cubicBezTo>
                  <a:cubicBezTo>
                    <a:pt x="69033" y="76361"/>
                    <a:pt x="76361" y="69038"/>
                    <a:pt x="76361" y="60000"/>
                  </a:cubicBezTo>
                  <a:cubicBezTo>
                    <a:pt x="76361" y="59066"/>
                    <a:pt x="76238" y="58166"/>
                    <a:pt x="76088" y="57272"/>
                  </a:cubicBezTo>
                  <a:lnTo>
                    <a:pt x="81816" y="57272"/>
                  </a:lnTo>
                  <a:cubicBezTo>
                    <a:pt x="81816" y="57272"/>
                    <a:pt x="81816" y="76361"/>
                    <a:pt x="81816" y="76361"/>
                  </a:cubicBezTo>
                  <a:close/>
                  <a:moveTo>
                    <a:pt x="60000" y="49088"/>
                  </a:moveTo>
                  <a:cubicBezTo>
                    <a:pt x="66022" y="49088"/>
                    <a:pt x="70911" y="53977"/>
                    <a:pt x="70911" y="60000"/>
                  </a:cubicBezTo>
                  <a:cubicBezTo>
                    <a:pt x="70911" y="66022"/>
                    <a:pt x="66022" y="70911"/>
                    <a:pt x="60000" y="70911"/>
                  </a:cubicBezTo>
                  <a:cubicBezTo>
                    <a:pt x="53977" y="70911"/>
                    <a:pt x="49088" y="66022"/>
                    <a:pt x="49088" y="60000"/>
                  </a:cubicBezTo>
                  <a:cubicBezTo>
                    <a:pt x="49088" y="53977"/>
                    <a:pt x="53977" y="49088"/>
                    <a:pt x="60000" y="49088"/>
                  </a:cubicBezTo>
                  <a:moveTo>
                    <a:pt x="70911" y="40911"/>
                  </a:moveTo>
                  <a:lnTo>
                    <a:pt x="79088" y="40911"/>
                  </a:lnTo>
                  <a:lnTo>
                    <a:pt x="79088" y="49088"/>
                  </a:lnTo>
                  <a:lnTo>
                    <a:pt x="70911" y="49088"/>
                  </a:lnTo>
                  <a:cubicBezTo>
                    <a:pt x="70911" y="49088"/>
                    <a:pt x="70911" y="40911"/>
                    <a:pt x="70911" y="40911"/>
                  </a:cubicBezTo>
                  <a:close/>
                  <a:moveTo>
                    <a:pt x="76361" y="32727"/>
                  </a:moveTo>
                  <a:lnTo>
                    <a:pt x="43638" y="32727"/>
                  </a:lnTo>
                  <a:cubicBezTo>
                    <a:pt x="37611" y="32727"/>
                    <a:pt x="32727" y="37611"/>
                    <a:pt x="32727" y="43638"/>
                  </a:cubicBezTo>
                  <a:lnTo>
                    <a:pt x="32727" y="76361"/>
                  </a:lnTo>
                  <a:cubicBezTo>
                    <a:pt x="32727" y="82388"/>
                    <a:pt x="37611" y="87272"/>
                    <a:pt x="43638" y="87272"/>
                  </a:cubicBezTo>
                  <a:lnTo>
                    <a:pt x="76361" y="87272"/>
                  </a:lnTo>
                  <a:cubicBezTo>
                    <a:pt x="82388" y="87272"/>
                    <a:pt x="87272" y="82388"/>
                    <a:pt x="87272" y="76361"/>
                  </a:cubicBezTo>
                  <a:lnTo>
                    <a:pt x="87272" y="43638"/>
                  </a:lnTo>
                  <a:cubicBezTo>
                    <a:pt x="87272" y="37611"/>
                    <a:pt x="82388" y="32727"/>
                    <a:pt x="76361" y="32727"/>
                  </a:cubicBezTo>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path>
              </a:pathLst>
            </a:custGeom>
            <a:solidFill>
              <a:schemeClr val="bg1">
                <a:lumMod val="85000"/>
              </a:schemeClr>
            </a:solidFill>
            <a:ln>
              <a:noFill/>
            </a:ln>
          </p:spPr>
          <p:txBody>
            <a:bodyPr lIns="19038" tIns="19038" rIns="19038" bIns="19038" anchor="ctr" anchorCtr="0">
              <a:noAutofit/>
            </a:bodyPr>
            <a:lstStyle/>
            <a:p>
              <a:endParaRPr sz="1500">
                <a:solidFill>
                  <a:schemeClr val="dk1"/>
                </a:solidFill>
                <a:latin typeface="Lato"/>
                <a:ea typeface="Lato"/>
                <a:cs typeface="Lato"/>
                <a:sym typeface="Lato"/>
              </a:endParaRPr>
            </a:p>
          </p:txBody>
        </p:sp>
      </p:grpSp>
      <p:sp>
        <p:nvSpPr>
          <p:cNvPr id="9" name="TextBox 8">
            <a:extLst>
              <a:ext uri="{FF2B5EF4-FFF2-40B4-BE49-F238E27FC236}">
                <a16:creationId xmlns:a16="http://schemas.microsoft.com/office/drawing/2014/main" id="{5A49F5FB-2B35-4729-93C2-7E8104BD5E34}"/>
              </a:ext>
            </a:extLst>
          </p:cNvPr>
          <p:cNvSpPr txBox="1"/>
          <p:nvPr userDrawn="1"/>
        </p:nvSpPr>
        <p:spPr>
          <a:xfrm>
            <a:off x="413325" y="398046"/>
            <a:ext cx="1547347" cy="338554"/>
          </a:xfrm>
          <a:prstGeom prst="rect">
            <a:avLst/>
          </a:prstGeom>
          <a:noFill/>
        </p:spPr>
        <p:txBody>
          <a:bodyPr wrap="none" rtlCol="0">
            <a:spAutoFit/>
          </a:bodyPr>
          <a:lstStyle/>
          <a:p>
            <a:r>
              <a:rPr lang="en-ID" sz="1600" b="0" spc="300" dirty="0">
                <a:solidFill>
                  <a:schemeClr val="bg1">
                    <a:lumMod val="85000"/>
                  </a:schemeClr>
                </a:solidFill>
              </a:rPr>
              <a:t>TOBBACCOS</a:t>
            </a:r>
            <a:endParaRPr lang="en-ID" sz="1100" b="0" spc="300" dirty="0">
              <a:solidFill>
                <a:schemeClr val="bg1">
                  <a:lumMod val="85000"/>
                </a:schemeClr>
              </a:solidFill>
            </a:endParaRPr>
          </a:p>
        </p:txBody>
      </p:sp>
    </p:spTree>
    <p:extLst>
      <p:ext uri="{BB962C8B-B14F-4D97-AF65-F5344CB8AC3E}">
        <p14:creationId xmlns:p14="http://schemas.microsoft.com/office/powerpoint/2010/main" val="2092758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1302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0583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95680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50A9819-E06B-4D5C-8743-0AF5210EB1BC}"/>
              </a:ext>
            </a:extLst>
          </p:cNvPr>
          <p:cNvSpPr/>
          <p:nvPr userDrawn="1"/>
        </p:nvSpPr>
        <p:spPr>
          <a:xfrm>
            <a:off x="0" y="0"/>
            <a:ext cx="18288000" cy="10287000"/>
          </a:xfrm>
          <a:prstGeom prst="rect">
            <a:avLst/>
          </a:prstGeom>
          <a:gradFill flip="none" rotWithShape="1">
            <a:gsLst>
              <a:gs pos="48000">
                <a:schemeClr val="accent5"/>
              </a:gs>
              <a:gs pos="100000">
                <a:schemeClr val="accent6"/>
              </a:gs>
              <a:gs pos="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TextBox 3">
            <a:extLst>
              <a:ext uri="{FF2B5EF4-FFF2-40B4-BE49-F238E27FC236}">
                <a16:creationId xmlns:a16="http://schemas.microsoft.com/office/drawing/2014/main" id="{499957B5-C8A0-4ED3-A291-CBA7BCF41716}"/>
              </a:ext>
            </a:extLst>
          </p:cNvPr>
          <p:cNvSpPr txBox="1"/>
          <p:nvPr userDrawn="1"/>
        </p:nvSpPr>
        <p:spPr>
          <a:xfrm>
            <a:off x="413325" y="9550400"/>
            <a:ext cx="2860848" cy="338554"/>
          </a:xfrm>
          <a:prstGeom prst="rect">
            <a:avLst/>
          </a:prstGeom>
          <a:noFill/>
        </p:spPr>
        <p:txBody>
          <a:bodyPr wrap="none" rtlCol="0">
            <a:spAutoFit/>
          </a:bodyPr>
          <a:lstStyle/>
          <a:p>
            <a:r>
              <a:rPr lang="en-ID" sz="1600" b="0" spc="300" dirty="0">
                <a:solidFill>
                  <a:schemeClr val="bg1">
                    <a:lumMod val="85000"/>
                  </a:schemeClr>
                </a:solidFill>
              </a:rPr>
              <a:t>©</a:t>
            </a:r>
            <a:r>
              <a:rPr lang="en-ID" sz="1100" b="0" spc="300" dirty="0">
                <a:solidFill>
                  <a:schemeClr val="bg1">
                    <a:lumMod val="85000"/>
                  </a:schemeClr>
                </a:solidFill>
              </a:rPr>
              <a:t> </a:t>
            </a:r>
            <a:r>
              <a:rPr lang="en-ID" sz="1200" b="0" spc="300" dirty="0">
                <a:solidFill>
                  <a:schemeClr val="bg1">
                    <a:lumMod val="85000"/>
                  </a:schemeClr>
                </a:solidFill>
                <a:latin typeface="Biko" panose="02000000000000000000" pitchFamily="50" charset="0"/>
              </a:rPr>
              <a:t>TOBACCOS. ALL RIGHT</a:t>
            </a:r>
            <a:endParaRPr lang="en-ID" sz="1100" b="0" spc="300" dirty="0">
              <a:solidFill>
                <a:schemeClr val="bg1">
                  <a:lumMod val="85000"/>
                </a:schemeClr>
              </a:solidFill>
            </a:endParaRPr>
          </a:p>
        </p:txBody>
      </p:sp>
      <p:grpSp>
        <p:nvGrpSpPr>
          <p:cNvPr id="5" name="Group 4">
            <a:extLst>
              <a:ext uri="{FF2B5EF4-FFF2-40B4-BE49-F238E27FC236}">
                <a16:creationId xmlns:a16="http://schemas.microsoft.com/office/drawing/2014/main" id="{190CB180-B5C2-4201-B7CC-7462B666C459}"/>
              </a:ext>
            </a:extLst>
          </p:cNvPr>
          <p:cNvGrpSpPr/>
          <p:nvPr userDrawn="1"/>
        </p:nvGrpSpPr>
        <p:grpSpPr>
          <a:xfrm>
            <a:off x="8406279" y="9550400"/>
            <a:ext cx="1475443" cy="338554"/>
            <a:chOff x="2618392" y="2708638"/>
            <a:chExt cx="1630808" cy="374204"/>
          </a:xfrm>
        </p:grpSpPr>
        <p:sp>
          <p:nvSpPr>
            <p:cNvPr id="6" name="Shape 4827">
              <a:extLst>
                <a:ext uri="{FF2B5EF4-FFF2-40B4-BE49-F238E27FC236}">
                  <a16:creationId xmlns:a16="http://schemas.microsoft.com/office/drawing/2014/main" id="{476E9B41-6884-4575-8618-B8093AB7BE9A}"/>
                </a:ext>
              </a:extLst>
            </p:cNvPr>
            <p:cNvSpPr/>
            <p:nvPr userDrawn="1"/>
          </p:nvSpPr>
          <p:spPr>
            <a:xfrm>
              <a:off x="3246694" y="2708638"/>
              <a:ext cx="374204" cy="374204"/>
            </a:xfrm>
            <a:custGeom>
              <a:avLst/>
              <a:gdLst/>
              <a:ahLst/>
              <a:cxnLst/>
              <a:rect l="0" t="0" r="0" b="0"/>
              <a:pathLst>
                <a:path w="120000" h="120000" extrusionOk="0">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moveTo>
                    <a:pt x="88494" y="38988"/>
                  </a:moveTo>
                  <a:cubicBezTo>
                    <a:pt x="86327" y="40255"/>
                    <a:pt x="83933" y="41172"/>
                    <a:pt x="81388" y="41666"/>
                  </a:cubicBezTo>
                  <a:cubicBezTo>
                    <a:pt x="79344" y="39522"/>
                    <a:pt x="76438" y="38188"/>
                    <a:pt x="73216" y="38188"/>
                  </a:cubicBezTo>
                  <a:cubicBezTo>
                    <a:pt x="67038" y="38188"/>
                    <a:pt x="62027" y="43122"/>
                    <a:pt x="62027" y="49200"/>
                  </a:cubicBezTo>
                  <a:cubicBezTo>
                    <a:pt x="62027" y="50061"/>
                    <a:pt x="62127" y="50900"/>
                    <a:pt x="62316" y="51711"/>
                  </a:cubicBezTo>
                  <a:cubicBezTo>
                    <a:pt x="53016" y="51250"/>
                    <a:pt x="44772" y="46866"/>
                    <a:pt x="39250" y="40200"/>
                  </a:cubicBezTo>
                  <a:cubicBezTo>
                    <a:pt x="38288" y="41833"/>
                    <a:pt x="37738" y="43716"/>
                    <a:pt x="37738" y="45738"/>
                  </a:cubicBezTo>
                  <a:cubicBezTo>
                    <a:pt x="37738" y="49561"/>
                    <a:pt x="39711" y="52933"/>
                    <a:pt x="42716" y="54905"/>
                  </a:cubicBezTo>
                  <a:cubicBezTo>
                    <a:pt x="40883" y="54850"/>
                    <a:pt x="39155" y="54355"/>
                    <a:pt x="37644" y="53527"/>
                  </a:cubicBezTo>
                  <a:cubicBezTo>
                    <a:pt x="37644" y="53577"/>
                    <a:pt x="37644" y="53616"/>
                    <a:pt x="37644" y="53666"/>
                  </a:cubicBezTo>
                  <a:cubicBezTo>
                    <a:pt x="37644" y="59005"/>
                    <a:pt x="41505" y="63455"/>
                    <a:pt x="46622" y="64466"/>
                  </a:cubicBezTo>
                  <a:cubicBezTo>
                    <a:pt x="45683" y="64722"/>
                    <a:pt x="44694" y="64850"/>
                    <a:pt x="43672" y="64850"/>
                  </a:cubicBezTo>
                  <a:cubicBezTo>
                    <a:pt x="42955" y="64850"/>
                    <a:pt x="42250" y="64783"/>
                    <a:pt x="41572" y="64655"/>
                  </a:cubicBezTo>
                  <a:cubicBezTo>
                    <a:pt x="42994" y="69033"/>
                    <a:pt x="47127" y="72216"/>
                    <a:pt x="52022" y="72305"/>
                  </a:cubicBezTo>
                  <a:cubicBezTo>
                    <a:pt x="48188" y="75261"/>
                    <a:pt x="43366" y="77016"/>
                    <a:pt x="38122" y="77016"/>
                  </a:cubicBezTo>
                  <a:cubicBezTo>
                    <a:pt x="37216" y="77016"/>
                    <a:pt x="36333" y="76972"/>
                    <a:pt x="35455" y="76872"/>
                  </a:cubicBezTo>
                  <a:cubicBezTo>
                    <a:pt x="40411" y="79988"/>
                    <a:pt x="46288" y="81816"/>
                    <a:pt x="52611" y="81816"/>
                  </a:cubicBezTo>
                  <a:cubicBezTo>
                    <a:pt x="73194" y="81816"/>
                    <a:pt x="84450" y="65033"/>
                    <a:pt x="84450" y="50477"/>
                  </a:cubicBezTo>
                  <a:cubicBezTo>
                    <a:pt x="84450" y="50000"/>
                    <a:pt x="84438" y="49527"/>
                    <a:pt x="84416" y="49055"/>
                  </a:cubicBezTo>
                  <a:cubicBezTo>
                    <a:pt x="86600" y="47500"/>
                    <a:pt x="88500" y="45561"/>
                    <a:pt x="90000" y="43355"/>
                  </a:cubicBezTo>
                  <a:cubicBezTo>
                    <a:pt x="87994" y="44227"/>
                    <a:pt x="85838" y="44816"/>
                    <a:pt x="83572" y="45083"/>
                  </a:cubicBezTo>
                  <a:cubicBezTo>
                    <a:pt x="85883" y="43722"/>
                    <a:pt x="87655" y="41566"/>
                    <a:pt x="88494" y="38988"/>
                  </a:cubicBezTo>
                </a:path>
              </a:pathLst>
            </a:custGeom>
            <a:solidFill>
              <a:schemeClr val="bg1">
                <a:lumMod val="85000"/>
              </a:schemeClr>
            </a:solidFill>
            <a:ln>
              <a:noFill/>
            </a:ln>
          </p:spPr>
          <p:txBody>
            <a:bodyPr lIns="19038" tIns="19038" rIns="19038" bIns="19038" anchor="ctr" anchorCtr="0">
              <a:noAutofit/>
            </a:bodyPr>
            <a:lstStyle/>
            <a:p>
              <a:endParaRPr sz="1500" dirty="0">
                <a:solidFill>
                  <a:schemeClr val="dk1"/>
                </a:solidFill>
                <a:latin typeface="Lato"/>
                <a:ea typeface="Lato"/>
                <a:cs typeface="Lato"/>
                <a:sym typeface="Lato"/>
              </a:endParaRPr>
            </a:p>
          </p:txBody>
        </p:sp>
        <p:sp>
          <p:nvSpPr>
            <p:cNvPr id="7" name="Shape 4828">
              <a:extLst>
                <a:ext uri="{FF2B5EF4-FFF2-40B4-BE49-F238E27FC236}">
                  <a16:creationId xmlns:a16="http://schemas.microsoft.com/office/drawing/2014/main" id="{8751CE0C-F237-4497-A29E-88C2953CF22B}"/>
                </a:ext>
              </a:extLst>
            </p:cNvPr>
            <p:cNvSpPr/>
            <p:nvPr userDrawn="1"/>
          </p:nvSpPr>
          <p:spPr>
            <a:xfrm>
              <a:off x="2618392" y="2708638"/>
              <a:ext cx="374204" cy="374204"/>
            </a:xfrm>
            <a:custGeom>
              <a:avLst/>
              <a:gdLst/>
              <a:ahLst/>
              <a:cxnLst/>
              <a:rect l="0" t="0" r="0" b="0"/>
              <a:pathLst>
                <a:path w="120000" h="120000" extrusionOk="0">
                  <a:moveTo>
                    <a:pt x="65422" y="47044"/>
                  </a:moveTo>
                  <a:cubicBezTo>
                    <a:pt x="65422" y="44838"/>
                    <a:pt x="65650" y="43655"/>
                    <a:pt x="69044" y="43655"/>
                  </a:cubicBezTo>
                  <a:lnTo>
                    <a:pt x="73577" y="43655"/>
                  </a:lnTo>
                  <a:lnTo>
                    <a:pt x="73577" y="35450"/>
                  </a:lnTo>
                  <a:lnTo>
                    <a:pt x="66322" y="35450"/>
                  </a:lnTo>
                  <a:cubicBezTo>
                    <a:pt x="57605" y="35450"/>
                    <a:pt x="54533" y="39555"/>
                    <a:pt x="54533" y="46461"/>
                  </a:cubicBezTo>
                  <a:lnTo>
                    <a:pt x="54533" y="51788"/>
                  </a:lnTo>
                  <a:lnTo>
                    <a:pt x="49094" y="51788"/>
                  </a:lnTo>
                  <a:lnTo>
                    <a:pt x="49094" y="60000"/>
                  </a:lnTo>
                  <a:lnTo>
                    <a:pt x="54533" y="60000"/>
                  </a:lnTo>
                  <a:lnTo>
                    <a:pt x="54533" y="84550"/>
                  </a:lnTo>
                  <a:lnTo>
                    <a:pt x="65411" y="84550"/>
                  </a:lnTo>
                  <a:lnTo>
                    <a:pt x="65411" y="60000"/>
                  </a:lnTo>
                  <a:lnTo>
                    <a:pt x="72672" y="60000"/>
                  </a:lnTo>
                  <a:lnTo>
                    <a:pt x="73633" y="51788"/>
                  </a:lnTo>
                  <a:lnTo>
                    <a:pt x="65411" y="51788"/>
                  </a:lnTo>
                  <a:cubicBezTo>
                    <a:pt x="65411" y="51788"/>
                    <a:pt x="65422" y="47044"/>
                    <a:pt x="65422" y="47044"/>
                  </a:cubicBezTo>
                  <a:close/>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path>
              </a:pathLst>
            </a:custGeom>
            <a:solidFill>
              <a:schemeClr val="bg1">
                <a:lumMod val="85000"/>
              </a:schemeClr>
            </a:solidFill>
            <a:ln>
              <a:noFill/>
            </a:ln>
          </p:spPr>
          <p:txBody>
            <a:bodyPr lIns="19038" tIns="19038" rIns="19038" bIns="19038" anchor="ctr" anchorCtr="0">
              <a:noAutofit/>
            </a:bodyPr>
            <a:lstStyle/>
            <a:p>
              <a:endParaRPr sz="1500">
                <a:solidFill>
                  <a:schemeClr val="dk1"/>
                </a:solidFill>
                <a:latin typeface="Lato"/>
                <a:ea typeface="Lato"/>
                <a:cs typeface="Lato"/>
                <a:sym typeface="Lato"/>
              </a:endParaRPr>
            </a:p>
          </p:txBody>
        </p:sp>
        <p:sp>
          <p:nvSpPr>
            <p:cNvPr id="8" name="Shape 4837">
              <a:extLst>
                <a:ext uri="{FF2B5EF4-FFF2-40B4-BE49-F238E27FC236}">
                  <a16:creationId xmlns:a16="http://schemas.microsoft.com/office/drawing/2014/main" id="{7C720CD7-3EB7-40F4-BC14-712D68BFE7B2}"/>
                </a:ext>
              </a:extLst>
            </p:cNvPr>
            <p:cNvSpPr/>
            <p:nvPr userDrawn="1"/>
          </p:nvSpPr>
          <p:spPr>
            <a:xfrm>
              <a:off x="3874996" y="2708638"/>
              <a:ext cx="374204" cy="374204"/>
            </a:xfrm>
            <a:custGeom>
              <a:avLst/>
              <a:gdLst/>
              <a:ahLst/>
              <a:cxnLst/>
              <a:rect l="0" t="0" r="0" b="0"/>
              <a:pathLst>
                <a:path w="120000" h="120000" extrusionOk="0">
                  <a:moveTo>
                    <a:pt x="81816" y="76361"/>
                  </a:moveTo>
                  <a:cubicBezTo>
                    <a:pt x="81816" y="79372"/>
                    <a:pt x="79372" y="81816"/>
                    <a:pt x="76361" y="81816"/>
                  </a:cubicBezTo>
                  <a:lnTo>
                    <a:pt x="43638" y="81816"/>
                  </a:lnTo>
                  <a:cubicBezTo>
                    <a:pt x="40627" y="81816"/>
                    <a:pt x="38183" y="79372"/>
                    <a:pt x="38183" y="76361"/>
                  </a:cubicBezTo>
                  <a:lnTo>
                    <a:pt x="38183" y="57272"/>
                  </a:lnTo>
                  <a:lnTo>
                    <a:pt x="43911" y="57272"/>
                  </a:lnTo>
                  <a:cubicBezTo>
                    <a:pt x="43761" y="58166"/>
                    <a:pt x="43638" y="59066"/>
                    <a:pt x="43638" y="60000"/>
                  </a:cubicBezTo>
                  <a:cubicBezTo>
                    <a:pt x="43638" y="69038"/>
                    <a:pt x="50961" y="76361"/>
                    <a:pt x="60000" y="76361"/>
                  </a:cubicBezTo>
                  <a:cubicBezTo>
                    <a:pt x="69033" y="76361"/>
                    <a:pt x="76361" y="69038"/>
                    <a:pt x="76361" y="60000"/>
                  </a:cubicBezTo>
                  <a:cubicBezTo>
                    <a:pt x="76361" y="59066"/>
                    <a:pt x="76238" y="58166"/>
                    <a:pt x="76088" y="57272"/>
                  </a:cubicBezTo>
                  <a:lnTo>
                    <a:pt x="81816" y="57272"/>
                  </a:lnTo>
                  <a:cubicBezTo>
                    <a:pt x="81816" y="57272"/>
                    <a:pt x="81816" y="76361"/>
                    <a:pt x="81816" y="76361"/>
                  </a:cubicBezTo>
                  <a:close/>
                  <a:moveTo>
                    <a:pt x="60000" y="49088"/>
                  </a:moveTo>
                  <a:cubicBezTo>
                    <a:pt x="66022" y="49088"/>
                    <a:pt x="70911" y="53977"/>
                    <a:pt x="70911" y="60000"/>
                  </a:cubicBezTo>
                  <a:cubicBezTo>
                    <a:pt x="70911" y="66022"/>
                    <a:pt x="66022" y="70911"/>
                    <a:pt x="60000" y="70911"/>
                  </a:cubicBezTo>
                  <a:cubicBezTo>
                    <a:pt x="53977" y="70911"/>
                    <a:pt x="49088" y="66022"/>
                    <a:pt x="49088" y="60000"/>
                  </a:cubicBezTo>
                  <a:cubicBezTo>
                    <a:pt x="49088" y="53977"/>
                    <a:pt x="53977" y="49088"/>
                    <a:pt x="60000" y="49088"/>
                  </a:cubicBezTo>
                  <a:moveTo>
                    <a:pt x="70911" y="40911"/>
                  </a:moveTo>
                  <a:lnTo>
                    <a:pt x="79088" y="40911"/>
                  </a:lnTo>
                  <a:lnTo>
                    <a:pt x="79088" y="49088"/>
                  </a:lnTo>
                  <a:lnTo>
                    <a:pt x="70911" y="49088"/>
                  </a:lnTo>
                  <a:cubicBezTo>
                    <a:pt x="70911" y="49088"/>
                    <a:pt x="70911" y="40911"/>
                    <a:pt x="70911" y="40911"/>
                  </a:cubicBezTo>
                  <a:close/>
                  <a:moveTo>
                    <a:pt x="76361" y="32727"/>
                  </a:moveTo>
                  <a:lnTo>
                    <a:pt x="43638" y="32727"/>
                  </a:lnTo>
                  <a:cubicBezTo>
                    <a:pt x="37611" y="32727"/>
                    <a:pt x="32727" y="37611"/>
                    <a:pt x="32727" y="43638"/>
                  </a:cubicBezTo>
                  <a:lnTo>
                    <a:pt x="32727" y="76361"/>
                  </a:lnTo>
                  <a:cubicBezTo>
                    <a:pt x="32727" y="82388"/>
                    <a:pt x="37611" y="87272"/>
                    <a:pt x="43638" y="87272"/>
                  </a:cubicBezTo>
                  <a:lnTo>
                    <a:pt x="76361" y="87272"/>
                  </a:lnTo>
                  <a:cubicBezTo>
                    <a:pt x="82388" y="87272"/>
                    <a:pt x="87272" y="82388"/>
                    <a:pt x="87272" y="76361"/>
                  </a:cubicBezTo>
                  <a:lnTo>
                    <a:pt x="87272" y="43638"/>
                  </a:lnTo>
                  <a:cubicBezTo>
                    <a:pt x="87272" y="37611"/>
                    <a:pt x="82388" y="32727"/>
                    <a:pt x="76361" y="32727"/>
                  </a:cubicBezTo>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path>
              </a:pathLst>
            </a:custGeom>
            <a:solidFill>
              <a:schemeClr val="bg1">
                <a:lumMod val="85000"/>
              </a:schemeClr>
            </a:solidFill>
            <a:ln>
              <a:noFill/>
            </a:ln>
          </p:spPr>
          <p:txBody>
            <a:bodyPr lIns="19038" tIns="19038" rIns="19038" bIns="19038" anchor="ctr" anchorCtr="0">
              <a:noAutofit/>
            </a:bodyPr>
            <a:lstStyle/>
            <a:p>
              <a:endParaRPr sz="1500">
                <a:solidFill>
                  <a:schemeClr val="dk1"/>
                </a:solidFill>
                <a:latin typeface="Lato"/>
                <a:ea typeface="Lato"/>
                <a:cs typeface="Lato"/>
                <a:sym typeface="Lato"/>
              </a:endParaRPr>
            </a:p>
          </p:txBody>
        </p:sp>
      </p:grpSp>
      <p:sp>
        <p:nvSpPr>
          <p:cNvPr id="9" name="TextBox 8">
            <a:extLst>
              <a:ext uri="{FF2B5EF4-FFF2-40B4-BE49-F238E27FC236}">
                <a16:creationId xmlns:a16="http://schemas.microsoft.com/office/drawing/2014/main" id="{FCB67AC9-D2AD-4133-AC23-49AA453296CA}"/>
              </a:ext>
            </a:extLst>
          </p:cNvPr>
          <p:cNvSpPr txBox="1"/>
          <p:nvPr userDrawn="1"/>
        </p:nvSpPr>
        <p:spPr>
          <a:xfrm>
            <a:off x="15351548" y="9719677"/>
            <a:ext cx="2523127" cy="276999"/>
          </a:xfrm>
          <a:prstGeom prst="rect">
            <a:avLst/>
          </a:prstGeom>
          <a:noFill/>
        </p:spPr>
        <p:txBody>
          <a:bodyPr wrap="none" rtlCol="0">
            <a:spAutoFit/>
          </a:bodyPr>
          <a:lstStyle/>
          <a:p>
            <a:r>
              <a:rPr lang="en-US" sz="1200" b="0" spc="300" dirty="0">
                <a:solidFill>
                  <a:schemeClr val="bg1">
                    <a:lumMod val="85000"/>
                  </a:schemeClr>
                </a:solidFill>
                <a:latin typeface="Biko" panose="02000000000000000000" pitchFamily="50" charset="0"/>
              </a:rPr>
              <a:t>W</a:t>
            </a:r>
            <a:r>
              <a:rPr lang="en-ID" sz="1200" b="0" spc="300" dirty="0">
                <a:solidFill>
                  <a:schemeClr val="bg1">
                    <a:lumMod val="85000"/>
                  </a:schemeClr>
                </a:solidFill>
                <a:latin typeface="Biko" panose="02000000000000000000" pitchFamily="50" charset="0"/>
              </a:rPr>
              <a:t>WW.TOBACCOS.COM</a:t>
            </a:r>
            <a:endParaRPr lang="en-ID" sz="1050" b="0" spc="300" dirty="0">
              <a:solidFill>
                <a:schemeClr val="bg1">
                  <a:lumMod val="85000"/>
                </a:schemeClr>
              </a:solidFill>
              <a:latin typeface="Biko" panose="02000000000000000000" pitchFamily="50" charset="0"/>
            </a:endParaRPr>
          </a:p>
        </p:txBody>
      </p:sp>
      <p:sp>
        <p:nvSpPr>
          <p:cNvPr id="10" name="TextBox 9">
            <a:extLst>
              <a:ext uri="{FF2B5EF4-FFF2-40B4-BE49-F238E27FC236}">
                <a16:creationId xmlns:a16="http://schemas.microsoft.com/office/drawing/2014/main" id="{BF6EF39D-7467-4463-A90A-987C6D7C1443}"/>
              </a:ext>
            </a:extLst>
          </p:cNvPr>
          <p:cNvSpPr txBox="1"/>
          <p:nvPr userDrawn="1"/>
        </p:nvSpPr>
        <p:spPr>
          <a:xfrm>
            <a:off x="17292464" y="290324"/>
            <a:ext cx="582211" cy="369332"/>
          </a:xfrm>
          <a:prstGeom prst="rect">
            <a:avLst/>
          </a:prstGeom>
          <a:noFill/>
        </p:spPr>
        <p:txBody>
          <a:bodyPr wrap="none" rtlCol="0">
            <a:spAutoFit/>
          </a:bodyPr>
          <a:lstStyle/>
          <a:p>
            <a:fld id="{443CCC9C-A991-4663-A7CC-B96878711045}" type="slidenum">
              <a:rPr lang="en-ID" sz="1800" b="0" spc="0" smtClean="0">
                <a:solidFill>
                  <a:schemeClr val="bg1">
                    <a:lumMod val="85000"/>
                  </a:schemeClr>
                </a:solidFill>
                <a:latin typeface="Biko" panose="02000000000000000000" pitchFamily="50" charset="0"/>
              </a:rPr>
              <a:t>‹Nº›</a:t>
            </a:fld>
            <a:endParaRPr lang="en-ID" sz="2400" b="0" spc="0" dirty="0">
              <a:solidFill>
                <a:schemeClr val="bg1">
                  <a:lumMod val="85000"/>
                </a:schemeClr>
              </a:solidFill>
              <a:latin typeface="Biko" panose="02000000000000000000" pitchFamily="50" charset="0"/>
            </a:endParaRPr>
          </a:p>
        </p:txBody>
      </p:sp>
      <p:sp>
        <p:nvSpPr>
          <p:cNvPr id="11" name="TextBox 10">
            <a:extLst>
              <a:ext uri="{FF2B5EF4-FFF2-40B4-BE49-F238E27FC236}">
                <a16:creationId xmlns:a16="http://schemas.microsoft.com/office/drawing/2014/main" id="{7E12EBE1-57D2-4CEF-AD10-22D864A0F19B}"/>
              </a:ext>
            </a:extLst>
          </p:cNvPr>
          <p:cNvSpPr txBox="1"/>
          <p:nvPr userDrawn="1"/>
        </p:nvSpPr>
        <p:spPr>
          <a:xfrm>
            <a:off x="413325" y="398046"/>
            <a:ext cx="1547347" cy="338554"/>
          </a:xfrm>
          <a:prstGeom prst="rect">
            <a:avLst/>
          </a:prstGeom>
          <a:noFill/>
        </p:spPr>
        <p:txBody>
          <a:bodyPr wrap="none" rtlCol="0">
            <a:spAutoFit/>
          </a:bodyPr>
          <a:lstStyle/>
          <a:p>
            <a:r>
              <a:rPr lang="en-ID" sz="1600" b="0" spc="300" dirty="0">
                <a:solidFill>
                  <a:schemeClr val="bg1">
                    <a:lumMod val="85000"/>
                  </a:schemeClr>
                </a:solidFill>
              </a:rPr>
              <a:t>TOBBACCOS</a:t>
            </a:r>
            <a:endParaRPr lang="en-ID" sz="1100" b="0" spc="300" dirty="0">
              <a:solidFill>
                <a:schemeClr val="bg1">
                  <a:lumMod val="85000"/>
                </a:schemeClr>
              </a:solidFill>
            </a:endParaRPr>
          </a:p>
        </p:txBody>
      </p:sp>
      <p:sp>
        <p:nvSpPr>
          <p:cNvPr id="13" name="Picture Placeholder 6">
            <a:extLst>
              <a:ext uri="{FF2B5EF4-FFF2-40B4-BE49-F238E27FC236}">
                <a16:creationId xmlns:a16="http://schemas.microsoft.com/office/drawing/2014/main" id="{93084BBD-BF25-4518-BD89-3A661122057E}"/>
              </a:ext>
            </a:extLst>
          </p:cNvPr>
          <p:cNvSpPr>
            <a:spLocks noGrp="1"/>
          </p:cNvSpPr>
          <p:nvPr>
            <p:ph type="pic" sz="quarter" idx="16"/>
          </p:nvPr>
        </p:nvSpPr>
        <p:spPr>
          <a:xfrm>
            <a:off x="7530348" y="1643421"/>
            <a:ext cx="3372443" cy="7000158"/>
          </a:xfrm>
          <a:custGeom>
            <a:avLst/>
            <a:gdLst>
              <a:gd name="connsiteX0" fmla="*/ 486780 w 2920621"/>
              <a:gd name="connsiteY0" fmla="*/ 0 h 5377218"/>
              <a:gd name="connsiteX1" fmla="*/ 2433841 w 2920621"/>
              <a:gd name="connsiteY1" fmla="*/ 0 h 5377218"/>
              <a:gd name="connsiteX2" fmla="*/ 2920621 w 2920621"/>
              <a:gd name="connsiteY2" fmla="*/ 486780 h 5377218"/>
              <a:gd name="connsiteX3" fmla="*/ 2920621 w 2920621"/>
              <a:gd name="connsiteY3" fmla="*/ 4890438 h 5377218"/>
              <a:gd name="connsiteX4" fmla="*/ 2433841 w 2920621"/>
              <a:gd name="connsiteY4" fmla="*/ 5377218 h 5377218"/>
              <a:gd name="connsiteX5" fmla="*/ 486780 w 2920621"/>
              <a:gd name="connsiteY5" fmla="*/ 5377218 h 5377218"/>
              <a:gd name="connsiteX6" fmla="*/ 0 w 2920621"/>
              <a:gd name="connsiteY6" fmla="*/ 4890438 h 5377218"/>
              <a:gd name="connsiteX7" fmla="*/ 0 w 2920621"/>
              <a:gd name="connsiteY7" fmla="*/ 486780 h 5377218"/>
              <a:gd name="connsiteX8" fmla="*/ 486780 w 2920621"/>
              <a:gd name="connsiteY8" fmla="*/ 0 h 5377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0621" h="5377218">
                <a:moveTo>
                  <a:pt x="486780" y="0"/>
                </a:moveTo>
                <a:lnTo>
                  <a:pt x="2433841" y="0"/>
                </a:lnTo>
                <a:cubicBezTo>
                  <a:pt x="2702682" y="0"/>
                  <a:pt x="2920621" y="217939"/>
                  <a:pt x="2920621" y="486780"/>
                </a:cubicBezTo>
                <a:lnTo>
                  <a:pt x="2920621" y="4890438"/>
                </a:lnTo>
                <a:cubicBezTo>
                  <a:pt x="2920621" y="5159279"/>
                  <a:pt x="2702682" y="5377218"/>
                  <a:pt x="2433841" y="5377218"/>
                </a:cubicBezTo>
                <a:lnTo>
                  <a:pt x="486780" y="5377218"/>
                </a:lnTo>
                <a:cubicBezTo>
                  <a:pt x="217939" y="5377218"/>
                  <a:pt x="0" y="5159279"/>
                  <a:pt x="0" y="4890438"/>
                </a:cubicBezTo>
                <a:lnTo>
                  <a:pt x="0" y="486780"/>
                </a:lnTo>
                <a:cubicBezTo>
                  <a:pt x="0" y="217939"/>
                  <a:pt x="217939" y="0"/>
                  <a:pt x="486780" y="0"/>
                </a:cubicBezTo>
                <a:close/>
              </a:path>
            </a:pathLst>
          </a:custGeom>
          <a:ln>
            <a:noFill/>
          </a:ln>
        </p:spPr>
        <p:txBody>
          <a:bodyPr wrap="square">
            <a:noAutofit/>
          </a:bodyPr>
          <a:lstStyle>
            <a:lvl1pPr>
              <a:defRPr sz="2000">
                <a:latin typeface="Lato" panose="020F0502020204030203" pitchFamily="34" charset="0"/>
              </a:defRPr>
            </a:lvl1pPr>
          </a:lstStyle>
          <a:p>
            <a:endParaRPr lang="en-ID" dirty="0"/>
          </a:p>
        </p:txBody>
      </p:sp>
    </p:spTree>
    <p:extLst>
      <p:ext uri="{BB962C8B-B14F-4D97-AF65-F5344CB8AC3E}">
        <p14:creationId xmlns:p14="http://schemas.microsoft.com/office/powerpoint/2010/main" val="40278653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565987-C9A0-433D-B3E4-BD9D4E209EF8}"/>
              </a:ext>
            </a:extLst>
          </p:cNvPr>
          <p:cNvSpPr/>
          <p:nvPr userDrawn="1"/>
        </p:nvSpPr>
        <p:spPr>
          <a:xfrm>
            <a:off x="0" y="0"/>
            <a:ext cx="6929120" cy="10287000"/>
          </a:xfrm>
          <a:prstGeom prst="rect">
            <a:avLst/>
          </a:prstGeom>
          <a:gradFill flip="none" rotWithShape="1">
            <a:gsLst>
              <a:gs pos="48000">
                <a:schemeClr val="accent5"/>
              </a:gs>
              <a:gs pos="100000">
                <a:schemeClr val="accent6"/>
              </a:gs>
              <a:gs pos="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6" name="Picture Placeholder 5">
            <a:extLst>
              <a:ext uri="{FF2B5EF4-FFF2-40B4-BE49-F238E27FC236}">
                <a16:creationId xmlns:a16="http://schemas.microsoft.com/office/drawing/2014/main" id="{1AD5DE00-2EBB-4D94-BB68-2FCAFD3BA0EA}"/>
              </a:ext>
            </a:extLst>
          </p:cNvPr>
          <p:cNvSpPr>
            <a:spLocks noGrp="1"/>
          </p:cNvSpPr>
          <p:nvPr>
            <p:ph type="pic" sz="quarter" idx="10"/>
          </p:nvPr>
        </p:nvSpPr>
        <p:spPr>
          <a:xfrm>
            <a:off x="10221595" y="2244725"/>
            <a:ext cx="4347846" cy="5801995"/>
          </a:xfrm>
          <a:prstGeom prst="rect">
            <a:avLst/>
          </a:prstGeom>
        </p:spPr>
        <p:txBody>
          <a:bodyPr/>
          <a:lstStyle>
            <a:lvl1pPr>
              <a:defRPr sz="2000">
                <a:latin typeface="Lato" panose="020F0502020204030203" pitchFamily="34" charset="0"/>
              </a:defRPr>
            </a:lvl1pPr>
          </a:lstStyle>
          <a:p>
            <a:endParaRPr lang="en-ID"/>
          </a:p>
        </p:txBody>
      </p:sp>
      <p:grpSp>
        <p:nvGrpSpPr>
          <p:cNvPr id="7" name="Groupe 9">
            <a:extLst>
              <a:ext uri="{FF2B5EF4-FFF2-40B4-BE49-F238E27FC236}">
                <a16:creationId xmlns:a16="http://schemas.microsoft.com/office/drawing/2014/main" id="{C1B32710-56DA-8745-9124-EC653E77FEFB}"/>
              </a:ext>
            </a:extLst>
          </p:cNvPr>
          <p:cNvGrpSpPr/>
          <p:nvPr userDrawn="1"/>
        </p:nvGrpSpPr>
        <p:grpSpPr>
          <a:xfrm>
            <a:off x="249837" y="9420719"/>
            <a:ext cx="2973049" cy="741303"/>
            <a:chOff x="3965623" y="2441720"/>
            <a:chExt cx="4873577" cy="1215183"/>
          </a:xfrm>
        </p:grpSpPr>
        <p:pic>
          <p:nvPicPr>
            <p:cNvPr id="8" name="Image 8">
              <a:extLst>
                <a:ext uri="{FF2B5EF4-FFF2-40B4-BE49-F238E27FC236}">
                  <a16:creationId xmlns:a16="http://schemas.microsoft.com/office/drawing/2014/main" id="{C43BC4F5-E268-374D-B480-F61E6D5DD3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5623" y="2441720"/>
              <a:ext cx="1212753" cy="1215183"/>
            </a:xfrm>
            <a:prstGeom prst="rect">
              <a:avLst/>
            </a:prstGeom>
          </p:spPr>
        </p:pic>
        <p:sp>
          <p:nvSpPr>
            <p:cNvPr id="9" name="TextBox 5">
              <a:extLst>
                <a:ext uri="{FF2B5EF4-FFF2-40B4-BE49-F238E27FC236}">
                  <a16:creationId xmlns:a16="http://schemas.microsoft.com/office/drawing/2014/main" id="{DD75EC88-216E-9F41-A36D-EECDCB402C6B}"/>
                </a:ext>
              </a:extLst>
            </p:cNvPr>
            <p:cNvSpPr txBox="1"/>
            <p:nvPr/>
          </p:nvSpPr>
          <p:spPr>
            <a:xfrm>
              <a:off x="5410199" y="2718514"/>
              <a:ext cx="3429001" cy="655881"/>
            </a:xfrm>
            <a:prstGeom prst="rect">
              <a:avLst/>
            </a:prstGeom>
          </p:spPr>
          <p:txBody>
            <a:bodyPr wrap="square" lIns="0" tIns="0" rIns="0" bIns="0" rtlCol="0" anchor="t">
              <a:spAutoFit/>
            </a:bodyPr>
            <a:lstStyle/>
            <a:p>
              <a:r>
                <a:rPr lang="fr-FR" sz="1200" dirty="0">
                  <a:solidFill>
                    <a:schemeClr val="bg2">
                      <a:lumMod val="65000"/>
                    </a:schemeClr>
                  </a:solidFill>
                  <a:latin typeface="Poppins"/>
                </a:rPr>
                <a:t>Assemblée des</a:t>
              </a:r>
              <a:br>
                <a:rPr lang="fr-FR" sz="1400" dirty="0">
                  <a:solidFill>
                    <a:schemeClr val="bg2">
                      <a:lumMod val="65000"/>
                    </a:schemeClr>
                  </a:solidFill>
                  <a:latin typeface="Poppins"/>
                </a:rPr>
              </a:br>
              <a:r>
                <a:rPr lang="fr-FR" sz="1400" dirty="0">
                  <a:solidFill>
                    <a:schemeClr val="bg2">
                      <a:lumMod val="65000"/>
                    </a:schemeClr>
                  </a:solidFill>
                  <a:latin typeface="Poppins"/>
                </a:rPr>
                <a:t>Français de l'étranger</a:t>
              </a:r>
              <a:endParaRPr lang="en-US" sz="1400" dirty="0">
                <a:solidFill>
                  <a:schemeClr val="bg2">
                    <a:lumMod val="65000"/>
                  </a:schemeClr>
                </a:solidFill>
                <a:latin typeface="Poppins"/>
              </a:endParaRPr>
            </a:p>
          </p:txBody>
        </p:sp>
      </p:grpSp>
    </p:spTree>
    <p:extLst>
      <p:ext uri="{BB962C8B-B14F-4D97-AF65-F5344CB8AC3E}">
        <p14:creationId xmlns:p14="http://schemas.microsoft.com/office/powerpoint/2010/main" val="3890633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141EE982-5DD2-4E53-895F-31E8E47D79F0}"/>
              </a:ext>
            </a:extLst>
          </p:cNvPr>
          <p:cNvSpPr>
            <a:spLocks noGrp="1"/>
          </p:cNvSpPr>
          <p:nvPr>
            <p:ph type="pic" sz="quarter" idx="11"/>
          </p:nvPr>
        </p:nvSpPr>
        <p:spPr>
          <a:xfrm>
            <a:off x="9144000" y="2253615"/>
            <a:ext cx="9144000" cy="5779770"/>
          </a:xfrm>
          <a:custGeom>
            <a:avLst/>
            <a:gdLst>
              <a:gd name="connsiteX0" fmla="*/ 963314 w 9144000"/>
              <a:gd name="connsiteY0" fmla="*/ 0 h 5779770"/>
              <a:gd name="connsiteX1" fmla="*/ 9144000 w 9144000"/>
              <a:gd name="connsiteY1" fmla="*/ 0 h 5779770"/>
              <a:gd name="connsiteX2" fmla="*/ 9144000 w 9144000"/>
              <a:gd name="connsiteY2" fmla="*/ 5779770 h 5779770"/>
              <a:gd name="connsiteX3" fmla="*/ 963314 w 9144000"/>
              <a:gd name="connsiteY3" fmla="*/ 5779770 h 5779770"/>
              <a:gd name="connsiteX4" fmla="*/ 0 w 9144000"/>
              <a:gd name="connsiteY4" fmla="*/ 4816456 h 5779770"/>
              <a:gd name="connsiteX5" fmla="*/ 0 w 9144000"/>
              <a:gd name="connsiteY5" fmla="*/ 963314 h 5779770"/>
              <a:gd name="connsiteX6" fmla="*/ 963314 w 9144000"/>
              <a:gd name="connsiteY6" fmla="*/ 0 h 577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5779770">
                <a:moveTo>
                  <a:pt x="963314" y="0"/>
                </a:moveTo>
                <a:lnTo>
                  <a:pt x="9144000" y="0"/>
                </a:lnTo>
                <a:lnTo>
                  <a:pt x="9144000" y="5779770"/>
                </a:lnTo>
                <a:lnTo>
                  <a:pt x="963314" y="5779770"/>
                </a:lnTo>
                <a:cubicBezTo>
                  <a:pt x="431290" y="5779770"/>
                  <a:pt x="0" y="5348480"/>
                  <a:pt x="0" y="4816456"/>
                </a:cubicBezTo>
                <a:lnTo>
                  <a:pt x="0" y="963314"/>
                </a:lnTo>
                <a:cubicBezTo>
                  <a:pt x="0" y="431290"/>
                  <a:pt x="431290" y="0"/>
                  <a:pt x="963314" y="0"/>
                </a:cubicBezTo>
                <a:close/>
              </a:path>
            </a:pathLst>
          </a:custGeom>
        </p:spPr>
        <p:txBody>
          <a:bodyPr wrap="square">
            <a:noAutofit/>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25965471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7B791BF-D128-4A51-9748-3D1B347481B7}"/>
              </a:ext>
            </a:extLst>
          </p:cNvPr>
          <p:cNvSpPr/>
          <p:nvPr userDrawn="1"/>
        </p:nvSpPr>
        <p:spPr>
          <a:xfrm>
            <a:off x="11358880" y="0"/>
            <a:ext cx="6929120" cy="10287000"/>
          </a:xfrm>
          <a:prstGeom prst="rect">
            <a:avLst/>
          </a:prstGeom>
          <a:gradFill flip="none" rotWithShape="1">
            <a:gsLst>
              <a:gs pos="48000">
                <a:schemeClr val="accent5"/>
              </a:gs>
              <a:gs pos="100000">
                <a:schemeClr val="accent6"/>
              </a:gs>
              <a:gs pos="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5" name="TextBox 4">
            <a:extLst>
              <a:ext uri="{FF2B5EF4-FFF2-40B4-BE49-F238E27FC236}">
                <a16:creationId xmlns:a16="http://schemas.microsoft.com/office/drawing/2014/main" id="{9779561E-1EAC-4F59-B2BF-B41BDAD81D03}"/>
              </a:ext>
            </a:extLst>
          </p:cNvPr>
          <p:cNvSpPr txBox="1"/>
          <p:nvPr userDrawn="1"/>
        </p:nvSpPr>
        <p:spPr>
          <a:xfrm>
            <a:off x="17292464" y="290324"/>
            <a:ext cx="582211" cy="369332"/>
          </a:xfrm>
          <a:prstGeom prst="rect">
            <a:avLst/>
          </a:prstGeom>
          <a:noFill/>
        </p:spPr>
        <p:txBody>
          <a:bodyPr wrap="none" rtlCol="0">
            <a:spAutoFit/>
          </a:bodyPr>
          <a:lstStyle/>
          <a:p>
            <a:fld id="{443CCC9C-A991-4663-A7CC-B96878711045}" type="slidenum">
              <a:rPr lang="en-ID" sz="1800" b="0" spc="0" smtClean="0">
                <a:solidFill>
                  <a:schemeClr val="bg1">
                    <a:lumMod val="85000"/>
                  </a:schemeClr>
                </a:solidFill>
                <a:latin typeface="Biko" panose="02000000000000000000" pitchFamily="50" charset="0"/>
              </a:rPr>
              <a:t>‹Nº›</a:t>
            </a:fld>
            <a:endParaRPr lang="en-ID" sz="2400" b="0" spc="0" dirty="0">
              <a:solidFill>
                <a:schemeClr val="bg1">
                  <a:lumMod val="85000"/>
                </a:schemeClr>
              </a:solidFill>
              <a:latin typeface="Biko" panose="02000000000000000000" pitchFamily="50" charset="0"/>
            </a:endParaRPr>
          </a:p>
        </p:txBody>
      </p:sp>
      <p:sp>
        <p:nvSpPr>
          <p:cNvPr id="7" name="Picture Placeholder 5">
            <a:extLst>
              <a:ext uri="{FF2B5EF4-FFF2-40B4-BE49-F238E27FC236}">
                <a16:creationId xmlns:a16="http://schemas.microsoft.com/office/drawing/2014/main" id="{2D654E11-B237-431A-AEBF-2E8FB7396400}"/>
              </a:ext>
            </a:extLst>
          </p:cNvPr>
          <p:cNvSpPr>
            <a:spLocks noGrp="1"/>
          </p:cNvSpPr>
          <p:nvPr>
            <p:ph type="pic" sz="quarter" idx="10"/>
          </p:nvPr>
        </p:nvSpPr>
        <p:spPr>
          <a:xfrm>
            <a:off x="2652077" y="1691704"/>
            <a:ext cx="6044883" cy="3813508"/>
          </a:xfrm>
          <a:prstGeom prst="rect">
            <a:avLst/>
          </a:prstGeom>
        </p:spPr>
        <p:txBody>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16729127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45B9380-E217-4C30-9EE7-C788A66AD736}"/>
              </a:ext>
            </a:extLst>
          </p:cNvPr>
          <p:cNvSpPr/>
          <p:nvPr userDrawn="1"/>
        </p:nvSpPr>
        <p:spPr>
          <a:xfrm>
            <a:off x="0" y="0"/>
            <a:ext cx="18288000" cy="10287000"/>
          </a:xfrm>
          <a:prstGeom prst="rect">
            <a:avLst/>
          </a:prstGeom>
          <a:gradFill flip="none" rotWithShape="1">
            <a:gsLst>
              <a:gs pos="48000">
                <a:schemeClr val="accent5"/>
              </a:gs>
              <a:gs pos="100000">
                <a:schemeClr val="accent6"/>
              </a:gs>
              <a:gs pos="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TextBox 3">
            <a:extLst>
              <a:ext uri="{FF2B5EF4-FFF2-40B4-BE49-F238E27FC236}">
                <a16:creationId xmlns:a16="http://schemas.microsoft.com/office/drawing/2014/main" id="{8AEF88A3-CA5A-4133-9E60-F10C5BA52162}"/>
              </a:ext>
            </a:extLst>
          </p:cNvPr>
          <p:cNvSpPr txBox="1"/>
          <p:nvPr userDrawn="1"/>
        </p:nvSpPr>
        <p:spPr>
          <a:xfrm>
            <a:off x="413325" y="9550400"/>
            <a:ext cx="2860848" cy="338554"/>
          </a:xfrm>
          <a:prstGeom prst="rect">
            <a:avLst/>
          </a:prstGeom>
          <a:noFill/>
        </p:spPr>
        <p:txBody>
          <a:bodyPr wrap="none" rtlCol="0">
            <a:spAutoFit/>
          </a:bodyPr>
          <a:lstStyle/>
          <a:p>
            <a:r>
              <a:rPr lang="en-ID" sz="1600" b="0" spc="300" dirty="0">
                <a:solidFill>
                  <a:schemeClr val="bg1">
                    <a:lumMod val="85000"/>
                  </a:schemeClr>
                </a:solidFill>
              </a:rPr>
              <a:t>©</a:t>
            </a:r>
            <a:r>
              <a:rPr lang="en-ID" sz="1100" b="0" spc="300" dirty="0">
                <a:solidFill>
                  <a:schemeClr val="bg1">
                    <a:lumMod val="85000"/>
                  </a:schemeClr>
                </a:solidFill>
              </a:rPr>
              <a:t> </a:t>
            </a:r>
            <a:r>
              <a:rPr lang="en-ID" sz="1200" b="0" spc="300" dirty="0">
                <a:solidFill>
                  <a:schemeClr val="bg1">
                    <a:lumMod val="85000"/>
                  </a:schemeClr>
                </a:solidFill>
                <a:latin typeface="Biko" panose="02000000000000000000" pitchFamily="50" charset="0"/>
              </a:rPr>
              <a:t>TOBACCOS. ALL RIGHT</a:t>
            </a:r>
            <a:endParaRPr lang="en-ID" sz="1100" b="0" spc="300" dirty="0">
              <a:solidFill>
                <a:schemeClr val="bg1">
                  <a:lumMod val="85000"/>
                </a:schemeClr>
              </a:solidFill>
            </a:endParaRPr>
          </a:p>
        </p:txBody>
      </p:sp>
      <p:grpSp>
        <p:nvGrpSpPr>
          <p:cNvPr id="5" name="Group 4">
            <a:extLst>
              <a:ext uri="{FF2B5EF4-FFF2-40B4-BE49-F238E27FC236}">
                <a16:creationId xmlns:a16="http://schemas.microsoft.com/office/drawing/2014/main" id="{12808ADD-8D58-473F-87D1-79F2ED9A0AFE}"/>
              </a:ext>
            </a:extLst>
          </p:cNvPr>
          <p:cNvGrpSpPr/>
          <p:nvPr userDrawn="1"/>
        </p:nvGrpSpPr>
        <p:grpSpPr>
          <a:xfrm>
            <a:off x="8406279" y="9550400"/>
            <a:ext cx="1475443" cy="338554"/>
            <a:chOff x="2618392" y="2708638"/>
            <a:chExt cx="1630808" cy="374204"/>
          </a:xfrm>
        </p:grpSpPr>
        <p:sp>
          <p:nvSpPr>
            <p:cNvPr id="6" name="Shape 4827">
              <a:extLst>
                <a:ext uri="{FF2B5EF4-FFF2-40B4-BE49-F238E27FC236}">
                  <a16:creationId xmlns:a16="http://schemas.microsoft.com/office/drawing/2014/main" id="{32A4E2C5-3028-43BE-82C0-42C9D001EB95}"/>
                </a:ext>
              </a:extLst>
            </p:cNvPr>
            <p:cNvSpPr/>
            <p:nvPr userDrawn="1"/>
          </p:nvSpPr>
          <p:spPr>
            <a:xfrm>
              <a:off x="3246694" y="2708638"/>
              <a:ext cx="374204" cy="374204"/>
            </a:xfrm>
            <a:custGeom>
              <a:avLst/>
              <a:gdLst/>
              <a:ahLst/>
              <a:cxnLst/>
              <a:rect l="0" t="0" r="0" b="0"/>
              <a:pathLst>
                <a:path w="120000" h="120000" extrusionOk="0">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moveTo>
                    <a:pt x="88494" y="38988"/>
                  </a:moveTo>
                  <a:cubicBezTo>
                    <a:pt x="86327" y="40255"/>
                    <a:pt x="83933" y="41172"/>
                    <a:pt x="81388" y="41666"/>
                  </a:cubicBezTo>
                  <a:cubicBezTo>
                    <a:pt x="79344" y="39522"/>
                    <a:pt x="76438" y="38188"/>
                    <a:pt x="73216" y="38188"/>
                  </a:cubicBezTo>
                  <a:cubicBezTo>
                    <a:pt x="67038" y="38188"/>
                    <a:pt x="62027" y="43122"/>
                    <a:pt x="62027" y="49200"/>
                  </a:cubicBezTo>
                  <a:cubicBezTo>
                    <a:pt x="62027" y="50061"/>
                    <a:pt x="62127" y="50900"/>
                    <a:pt x="62316" y="51711"/>
                  </a:cubicBezTo>
                  <a:cubicBezTo>
                    <a:pt x="53016" y="51250"/>
                    <a:pt x="44772" y="46866"/>
                    <a:pt x="39250" y="40200"/>
                  </a:cubicBezTo>
                  <a:cubicBezTo>
                    <a:pt x="38288" y="41833"/>
                    <a:pt x="37738" y="43716"/>
                    <a:pt x="37738" y="45738"/>
                  </a:cubicBezTo>
                  <a:cubicBezTo>
                    <a:pt x="37738" y="49561"/>
                    <a:pt x="39711" y="52933"/>
                    <a:pt x="42716" y="54905"/>
                  </a:cubicBezTo>
                  <a:cubicBezTo>
                    <a:pt x="40883" y="54850"/>
                    <a:pt x="39155" y="54355"/>
                    <a:pt x="37644" y="53527"/>
                  </a:cubicBezTo>
                  <a:cubicBezTo>
                    <a:pt x="37644" y="53577"/>
                    <a:pt x="37644" y="53616"/>
                    <a:pt x="37644" y="53666"/>
                  </a:cubicBezTo>
                  <a:cubicBezTo>
                    <a:pt x="37644" y="59005"/>
                    <a:pt x="41505" y="63455"/>
                    <a:pt x="46622" y="64466"/>
                  </a:cubicBezTo>
                  <a:cubicBezTo>
                    <a:pt x="45683" y="64722"/>
                    <a:pt x="44694" y="64850"/>
                    <a:pt x="43672" y="64850"/>
                  </a:cubicBezTo>
                  <a:cubicBezTo>
                    <a:pt x="42955" y="64850"/>
                    <a:pt x="42250" y="64783"/>
                    <a:pt x="41572" y="64655"/>
                  </a:cubicBezTo>
                  <a:cubicBezTo>
                    <a:pt x="42994" y="69033"/>
                    <a:pt x="47127" y="72216"/>
                    <a:pt x="52022" y="72305"/>
                  </a:cubicBezTo>
                  <a:cubicBezTo>
                    <a:pt x="48188" y="75261"/>
                    <a:pt x="43366" y="77016"/>
                    <a:pt x="38122" y="77016"/>
                  </a:cubicBezTo>
                  <a:cubicBezTo>
                    <a:pt x="37216" y="77016"/>
                    <a:pt x="36333" y="76972"/>
                    <a:pt x="35455" y="76872"/>
                  </a:cubicBezTo>
                  <a:cubicBezTo>
                    <a:pt x="40411" y="79988"/>
                    <a:pt x="46288" y="81816"/>
                    <a:pt x="52611" y="81816"/>
                  </a:cubicBezTo>
                  <a:cubicBezTo>
                    <a:pt x="73194" y="81816"/>
                    <a:pt x="84450" y="65033"/>
                    <a:pt x="84450" y="50477"/>
                  </a:cubicBezTo>
                  <a:cubicBezTo>
                    <a:pt x="84450" y="50000"/>
                    <a:pt x="84438" y="49527"/>
                    <a:pt x="84416" y="49055"/>
                  </a:cubicBezTo>
                  <a:cubicBezTo>
                    <a:pt x="86600" y="47500"/>
                    <a:pt x="88500" y="45561"/>
                    <a:pt x="90000" y="43355"/>
                  </a:cubicBezTo>
                  <a:cubicBezTo>
                    <a:pt x="87994" y="44227"/>
                    <a:pt x="85838" y="44816"/>
                    <a:pt x="83572" y="45083"/>
                  </a:cubicBezTo>
                  <a:cubicBezTo>
                    <a:pt x="85883" y="43722"/>
                    <a:pt x="87655" y="41566"/>
                    <a:pt x="88494" y="38988"/>
                  </a:cubicBezTo>
                </a:path>
              </a:pathLst>
            </a:custGeom>
            <a:solidFill>
              <a:schemeClr val="bg1">
                <a:lumMod val="85000"/>
              </a:schemeClr>
            </a:solidFill>
            <a:ln>
              <a:noFill/>
            </a:ln>
          </p:spPr>
          <p:txBody>
            <a:bodyPr lIns="19038" tIns="19038" rIns="19038" bIns="19038" anchor="ctr" anchorCtr="0">
              <a:noAutofit/>
            </a:bodyPr>
            <a:lstStyle/>
            <a:p>
              <a:endParaRPr sz="1500" dirty="0">
                <a:solidFill>
                  <a:schemeClr val="dk1"/>
                </a:solidFill>
                <a:latin typeface="Lato"/>
                <a:ea typeface="Lato"/>
                <a:cs typeface="Lato"/>
                <a:sym typeface="Lato"/>
              </a:endParaRPr>
            </a:p>
          </p:txBody>
        </p:sp>
        <p:sp>
          <p:nvSpPr>
            <p:cNvPr id="7" name="Shape 4828">
              <a:extLst>
                <a:ext uri="{FF2B5EF4-FFF2-40B4-BE49-F238E27FC236}">
                  <a16:creationId xmlns:a16="http://schemas.microsoft.com/office/drawing/2014/main" id="{0045384D-8739-448C-84E0-005EB8EAD6FD}"/>
                </a:ext>
              </a:extLst>
            </p:cNvPr>
            <p:cNvSpPr/>
            <p:nvPr userDrawn="1"/>
          </p:nvSpPr>
          <p:spPr>
            <a:xfrm>
              <a:off x="2618392" y="2708638"/>
              <a:ext cx="374204" cy="374204"/>
            </a:xfrm>
            <a:custGeom>
              <a:avLst/>
              <a:gdLst/>
              <a:ahLst/>
              <a:cxnLst/>
              <a:rect l="0" t="0" r="0" b="0"/>
              <a:pathLst>
                <a:path w="120000" h="120000" extrusionOk="0">
                  <a:moveTo>
                    <a:pt x="65422" y="47044"/>
                  </a:moveTo>
                  <a:cubicBezTo>
                    <a:pt x="65422" y="44838"/>
                    <a:pt x="65650" y="43655"/>
                    <a:pt x="69044" y="43655"/>
                  </a:cubicBezTo>
                  <a:lnTo>
                    <a:pt x="73577" y="43655"/>
                  </a:lnTo>
                  <a:lnTo>
                    <a:pt x="73577" y="35450"/>
                  </a:lnTo>
                  <a:lnTo>
                    <a:pt x="66322" y="35450"/>
                  </a:lnTo>
                  <a:cubicBezTo>
                    <a:pt x="57605" y="35450"/>
                    <a:pt x="54533" y="39555"/>
                    <a:pt x="54533" y="46461"/>
                  </a:cubicBezTo>
                  <a:lnTo>
                    <a:pt x="54533" y="51788"/>
                  </a:lnTo>
                  <a:lnTo>
                    <a:pt x="49094" y="51788"/>
                  </a:lnTo>
                  <a:lnTo>
                    <a:pt x="49094" y="60000"/>
                  </a:lnTo>
                  <a:lnTo>
                    <a:pt x="54533" y="60000"/>
                  </a:lnTo>
                  <a:lnTo>
                    <a:pt x="54533" y="84550"/>
                  </a:lnTo>
                  <a:lnTo>
                    <a:pt x="65411" y="84550"/>
                  </a:lnTo>
                  <a:lnTo>
                    <a:pt x="65411" y="60000"/>
                  </a:lnTo>
                  <a:lnTo>
                    <a:pt x="72672" y="60000"/>
                  </a:lnTo>
                  <a:lnTo>
                    <a:pt x="73633" y="51788"/>
                  </a:lnTo>
                  <a:lnTo>
                    <a:pt x="65411" y="51788"/>
                  </a:lnTo>
                  <a:cubicBezTo>
                    <a:pt x="65411" y="51788"/>
                    <a:pt x="65422" y="47044"/>
                    <a:pt x="65422" y="47044"/>
                  </a:cubicBezTo>
                  <a:close/>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path>
              </a:pathLst>
            </a:custGeom>
            <a:solidFill>
              <a:schemeClr val="bg1">
                <a:lumMod val="85000"/>
              </a:schemeClr>
            </a:solidFill>
            <a:ln>
              <a:noFill/>
            </a:ln>
          </p:spPr>
          <p:txBody>
            <a:bodyPr lIns="19038" tIns="19038" rIns="19038" bIns="19038" anchor="ctr" anchorCtr="0">
              <a:noAutofit/>
            </a:bodyPr>
            <a:lstStyle/>
            <a:p>
              <a:endParaRPr sz="1500">
                <a:solidFill>
                  <a:schemeClr val="dk1"/>
                </a:solidFill>
                <a:latin typeface="Lato"/>
                <a:ea typeface="Lato"/>
                <a:cs typeface="Lato"/>
                <a:sym typeface="Lato"/>
              </a:endParaRPr>
            </a:p>
          </p:txBody>
        </p:sp>
        <p:sp>
          <p:nvSpPr>
            <p:cNvPr id="8" name="Shape 4837">
              <a:extLst>
                <a:ext uri="{FF2B5EF4-FFF2-40B4-BE49-F238E27FC236}">
                  <a16:creationId xmlns:a16="http://schemas.microsoft.com/office/drawing/2014/main" id="{C837D37F-6A2F-4554-83F7-88B22C19E65E}"/>
                </a:ext>
              </a:extLst>
            </p:cNvPr>
            <p:cNvSpPr/>
            <p:nvPr userDrawn="1"/>
          </p:nvSpPr>
          <p:spPr>
            <a:xfrm>
              <a:off x="3874996" y="2708638"/>
              <a:ext cx="374204" cy="374204"/>
            </a:xfrm>
            <a:custGeom>
              <a:avLst/>
              <a:gdLst/>
              <a:ahLst/>
              <a:cxnLst/>
              <a:rect l="0" t="0" r="0" b="0"/>
              <a:pathLst>
                <a:path w="120000" h="120000" extrusionOk="0">
                  <a:moveTo>
                    <a:pt x="81816" y="76361"/>
                  </a:moveTo>
                  <a:cubicBezTo>
                    <a:pt x="81816" y="79372"/>
                    <a:pt x="79372" y="81816"/>
                    <a:pt x="76361" y="81816"/>
                  </a:cubicBezTo>
                  <a:lnTo>
                    <a:pt x="43638" y="81816"/>
                  </a:lnTo>
                  <a:cubicBezTo>
                    <a:pt x="40627" y="81816"/>
                    <a:pt x="38183" y="79372"/>
                    <a:pt x="38183" y="76361"/>
                  </a:cubicBezTo>
                  <a:lnTo>
                    <a:pt x="38183" y="57272"/>
                  </a:lnTo>
                  <a:lnTo>
                    <a:pt x="43911" y="57272"/>
                  </a:lnTo>
                  <a:cubicBezTo>
                    <a:pt x="43761" y="58166"/>
                    <a:pt x="43638" y="59066"/>
                    <a:pt x="43638" y="60000"/>
                  </a:cubicBezTo>
                  <a:cubicBezTo>
                    <a:pt x="43638" y="69038"/>
                    <a:pt x="50961" y="76361"/>
                    <a:pt x="60000" y="76361"/>
                  </a:cubicBezTo>
                  <a:cubicBezTo>
                    <a:pt x="69033" y="76361"/>
                    <a:pt x="76361" y="69038"/>
                    <a:pt x="76361" y="60000"/>
                  </a:cubicBezTo>
                  <a:cubicBezTo>
                    <a:pt x="76361" y="59066"/>
                    <a:pt x="76238" y="58166"/>
                    <a:pt x="76088" y="57272"/>
                  </a:cubicBezTo>
                  <a:lnTo>
                    <a:pt x="81816" y="57272"/>
                  </a:lnTo>
                  <a:cubicBezTo>
                    <a:pt x="81816" y="57272"/>
                    <a:pt x="81816" y="76361"/>
                    <a:pt x="81816" y="76361"/>
                  </a:cubicBezTo>
                  <a:close/>
                  <a:moveTo>
                    <a:pt x="60000" y="49088"/>
                  </a:moveTo>
                  <a:cubicBezTo>
                    <a:pt x="66022" y="49088"/>
                    <a:pt x="70911" y="53977"/>
                    <a:pt x="70911" y="60000"/>
                  </a:cubicBezTo>
                  <a:cubicBezTo>
                    <a:pt x="70911" y="66022"/>
                    <a:pt x="66022" y="70911"/>
                    <a:pt x="60000" y="70911"/>
                  </a:cubicBezTo>
                  <a:cubicBezTo>
                    <a:pt x="53977" y="70911"/>
                    <a:pt x="49088" y="66022"/>
                    <a:pt x="49088" y="60000"/>
                  </a:cubicBezTo>
                  <a:cubicBezTo>
                    <a:pt x="49088" y="53977"/>
                    <a:pt x="53977" y="49088"/>
                    <a:pt x="60000" y="49088"/>
                  </a:cubicBezTo>
                  <a:moveTo>
                    <a:pt x="70911" y="40911"/>
                  </a:moveTo>
                  <a:lnTo>
                    <a:pt x="79088" y="40911"/>
                  </a:lnTo>
                  <a:lnTo>
                    <a:pt x="79088" y="49088"/>
                  </a:lnTo>
                  <a:lnTo>
                    <a:pt x="70911" y="49088"/>
                  </a:lnTo>
                  <a:cubicBezTo>
                    <a:pt x="70911" y="49088"/>
                    <a:pt x="70911" y="40911"/>
                    <a:pt x="70911" y="40911"/>
                  </a:cubicBezTo>
                  <a:close/>
                  <a:moveTo>
                    <a:pt x="76361" y="32727"/>
                  </a:moveTo>
                  <a:lnTo>
                    <a:pt x="43638" y="32727"/>
                  </a:lnTo>
                  <a:cubicBezTo>
                    <a:pt x="37611" y="32727"/>
                    <a:pt x="32727" y="37611"/>
                    <a:pt x="32727" y="43638"/>
                  </a:cubicBezTo>
                  <a:lnTo>
                    <a:pt x="32727" y="76361"/>
                  </a:lnTo>
                  <a:cubicBezTo>
                    <a:pt x="32727" y="82388"/>
                    <a:pt x="37611" y="87272"/>
                    <a:pt x="43638" y="87272"/>
                  </a:cubicBezTo>
                  <a:lnTo>
                    <a:pt x="76361" y="87272"/>
                  </a:lnTo>
                  <a:cubicBezTo>
                    <a:pt x="82388" y="87272"/>
                    <a:pt x="87272" y="82388"/>
                    <a:pt x="87272" y="76361"/>
                  </a:cubicBezTo>
                  <a:lnTo>
                    <a:pt x="87272" y="43638"/>
                  </a:lnTo>
                  <a:cubicBezTo>
                    <a:pt x="87272" y="37611"/>
                    <a:pt x="82388" y="32727"/>
                    <a:pt x="76361" y="32727"/>
                  </a:cubicBezTo>
                  <a:moveTo>
                    <a:pt x="60000" y="114544"/>
                  </a:moveTo>
                  <a:cubicBezTo>
                    <a:pt x="29872" y="114544"/>
                    <a:pt x="5455" y="90127"/>
                    <a:pt x="5455" y="60000"/>
                  </a:cubicBezTo>
                  <a:cubicBezTo>
                    <a:pt x="5455" y="29877"/>
                    <a:pt x="29872" y="5455"/>
                    <a:pt x="60000" y="5455"/>
                  </a:cubicBezTo>
                  <a:cubicBezTo>
                    <a:pt x="90127" y="5455"/>
                    <a:pt x="114544" y="29877"/>
                    <a:pt x="114544" y="60000"/>
                  </a:cubicBezTo>
                  <a:cubicBezTo>
                    <a:pt x="114544" y="90127"/>
                    <a:pt x="90127" y="114544"/>
                    <a:pt x="60000" y="114544"/>
                  </a:cubicBezTo>
                  <a:moveTo>
                    <a:pt x="60000" y="0"/>
                  </a:moveTo>
                  <a:cubicBezTo>
                    <a:pt x="26861" y="0"/>
                    <a:pt x="0" y="26861"/>
                    <a:pt x="0" y="60000"/>
                  </a:cubicBezTo>
                  <a:cubicBezTo>
                    <a:pt x="0" y="93138"/>
                    <a:pt x="26861" y="120000"/>
                    <a:pt x="60000" y="120000"/>
                  </a:cubicBezTo>
                  <a:cubicBezTo>
                    <a:pt x="93138" y="120000"/>
                    <a:pt x="120000" y="93138"/>
                    <a:pt x="120000" y="60000"/>
                  </a:cubicBezTo>
                  <a:cubicBezTo>
                    <a:pt x="120000" y="26861"/>
                    <a:pt x="93138" y="0"/>
                    <a:pt x="60000" y="0"/>
                  </a:cubicBezTo>
                </a:path>
              </a:pathLst>
            </a:custGeom>
            <a:solidFill>
              <a:schemeClr val="bg1">
                <a:lumMod val="85000"/>
              </a:schemeClr>
            </a:solidFill>
            <a:ln>
              <a:noFill/>
            </a:ln>
          </p:spPr>
          <p:txBody>
            <a:bodyPr lIns="19038" tIns="19038" rIns="19038" bIns="19038" anchor="ctr" anchorCtr="0">
              <a:noAutofit/>
            </a:bodyPr>
            <a:lstStyle/>
            <a:p>
              <a:endParaRPr sz="1500">
                <a:solidFill>
                  <a:schemeClr val="dk1"/>
                </a:solidFill>
                <a:latin typeface="Lato"/>
                <a:ea typeface="Lato"/>
                <a:cs typeface="Lato"/>
                <a:sym typeface="Lato"/>
              </a:endParaRPr>
            </a:p>
          </p:txBody>
        </p:sp>
      </p:grpSp>
      <p:sp>
        <p:nvSpPr>
          <p:cNvPr id="9" name="TextBox 8">
            <a:extLst>
              <a:ext uri="{FF2B5EF4-FFF2-40B4-BE49-F238E27FC236}">
                <a16:creationId xmlns:a16="http://schemas.microsoft.com/office/drawing/2014/main" id="{73BB7B3A-28EC-434B-B36C-73F240F64FDC}"/>
              </a:ext>
            </a:extLst>
          </p:cNvPr>
          <p:cNvSpPr txBox="1"/>
          <p:nvPr userDrawn="1"/>
        </p:nvSpPr>
        <p:spPr>
          <a:xfrm>
            <a:off x="15351548" y="9719677"/>
            <a:ext cx="2523127" cy="276999"/>
          </a:xfrm>
          <a:prstGeom prst="rect">
            <a:avLst/>
          </a:prstGeom>
          <a:noFill/>
        </p:spPr>
        <p:txBody>
          <a:bodyPr wrap="none" rtlCol="0">
            <a:spAutoFit/>
          </a:bodyPr>
          <a:lstStyle/>
          <a:p>
            <a:r>
              <a:rPr lang="en-US" sz="1200" b="0" spc="300" dirty="0">
                <a:solidFill>
                  <a:schemeClr val="bg1">
                    <a:lumMod val="85000"/>
                  </a:schemeClr>
                </a:solidFill>
                <a:latin typeface="Biko" panose="02000000000000000000" pitchFamily="50" charset="0"/>
              </a:rPr>
              <a:t>W</a:t>
            </a:r>
            <a:r>
              <a:rPr lang="en-ID" sz="1200" b="0" spc="300" dirty="0">
                <a:solidFill>
                  <a:schemeClr val="bg1">
                    <a:lumMod val="85000"/>
                  </a:schemeClr>
                </a:solidFill>
                <a:latin typeface="Biko" panose="02000000000000000000" pitchFamily="50" charset="0"/>
              </a:rPr>
              <a:t>WW.TOBACCOS.COM</a:t>
            </a:r>
            <a:endParaRPr lang="en-ID" sz="1050" b="0" spc="300" dirty="0">
              <a:solidFill>
                <a:schemeClr val="bg1">
                  <a:lumMod val="85000"/>
                </a:schemeClr>
              </a:solidFill>
              <a:latin typeface="Biko" panose="02000000000000000000" pitchFamily="50" charset="0"/>
            </a:endParaRPr>
          </a:p>
        </p:txBody>
      </p:sp>
      <p:sp>
        <p:nvSpPr>
          <p:cNvPr id="10" name="TextBox 9">
            <a:extLst>
              <a:ext uri="{FF2B5EF4-FFF2-40B4-BE49-F238E27FC236}">
                <a16:creationId xmlns:a16="http://schemas.microsoft.com/office/drawing/2014/main" id="{9310D7A0-6C34-497C-B388-2AC3EAF31DFD}"/>
              </a:ext>
            </a:extLst>
          </p:cNvPr>
          <p:cNvSpPr txBox="1"/>
          <p:nvPr userDrawn="1"/>
        </p:nvSpPr>
        <p:spPr>
          <a:xfrm>
            <a:off x="17292464" y="290324"/>
            <a:ext cx="582211" cy="369332"/>
          </a:xfrm>
          <a:prstGeom prst="rect">
            <a:avLst/>
          </a:prstGeom>
          <a:noFill/>
        </p:spPr>
        <p:txBody>
          <a:bodyPr wrap="none" rtlCol="0">
            <a:spAutoFit/>
          </a:bodyPr>
          <a:lstStyle/>
          <a:p>
            <a:fld id="{443CCC9C-A991-4663-A7CC-B96878711045}" type="slidenum">
              <a:rPr lang="en-ID" sz="1800" b="0" spc="0" smtClean="0">
                <a:solidFill>
                  <a:schemeClr val="bg1">
                    <a:lumMod val="85000"/>
                  </a:schemeClr>
                </a:solidFill>
                <a:latin typeface="Biko" panose="02000000000000000000" pitchFamily="50" charset="0"/>
              </a:rPr>
              <a:t>‹Nº›</a:t>
            </a:fld>
            <a:endParaRPr lang="en-ID" sz="2400" b="0" spc="0" dirty="0">
              <a:solidFill>
                <a:schemeClr val="bg1">
                  <a:lumMod val="85000"/>
                </a:schemeClr>
              </a:solidFill>
              <a:latin typeface="Biko" panose="02000000000000000000" pitchFamily="50" charset="0"/>
            </a:endParaRPr>
          </a:p>
        </p:txBody>
      </p:sp>
      <p:sp>
        <p:nvSpPr>
          <p:cNvPr id="11" name="TextBox 10">
            <a:extLst>
              <a:ext uri="{FF2B5EF4-FFF2-40B4-BE49-F238E27FC236}">
                <a16:creationId xmlns:a16="http://schemas.microsoft.com/office/drawing/2014/main" id="{8B34D761-5E92-49BE-8B0A-D062952662DA}"/>
              </a:ext>
            </a:extLst>
          </p:cNvPr>
          <p:cNvSpPr txBox="1"/>
          <p:nvPr userDrawn="1"/>
        </p:nvSpPr>
        <p:spPr>
          <a:xfrm>
            <a:off x="413325" y="398046"/>
            <a:ext cx="1547347" cy="338554"/>
          </a:xfrm>
          <a:prstGeom prst="rect">
            <a:avLst/>
          </a:prstGeom>
          <a:noFill/>
        </p:spPr>
        <p:txBody>
          <a:bodyPr wrap="none" rtlCol="0">
            <a:spAutoFit/>
          </a:bodyPr>
          <a:lstStyle/>
          <a:p>
            <a:r>
              <a:rPr lang="en-ID" sz="1600" b="0" spc="300" dirty="0">
                <a:solidFill>
                  <a:schemeClr val="bg1">
                    <a:lumMod val="85000"/>
                  </a:schemeClr>
                </a:solidFill>
              </a:rPr>
              <a:t>TOBBACCOS</a:t>
            </a:r>
            <a:endParaRPr lang="en-ID" sz="1100" b="0" spc="300" dirty="0">
              <a:solidFill>
                <a:schemeClr val="bg1">
                  <a:lumMod val="85000"/>
                </a:schemeClr>
              </a:solidFill>
            </a:endParaRPr>
          </a:p>
        </p:txBody>
      </p:sp>
      <p:sp>
        <p:nvSpPr>
          <p:cNvPr id="13" name="Picture Placeholder 5">
            <a:extLst>
              <a:ext uri="{FF2B5EF4-FFF2-40B4-BE49-F238E27FC236}">
                <a16:creationId xmlns:a16="http://schemas.microsoft.com/office/drawing/2014/main" id="{C335631E-E107-4CEC-8427-F1E50EB2FA1C}"/>
              </a:ext>
            </a:extLst>
          </p:cNvPr>
          <p:cNvSpPr>
            <a:spLocks noGrp="1"/>
          </p:cNvSpPr>
          <p:nvPr>
            <p:ph type="pic" sz="quarter" idx="10"/>
          </p:nvPr>
        </p:nvSpPr>
        <p:spPr>
          <a:xfrm>
            <a:off x="8199437" y="3967544"/>
            <a:ext cx="1879283" cy="2351976"/>
          </a:xfrm>
          <a:prstGeom prst="rect">
            <a:avLst/>
          </a:prstGeom>
        </p:spPr>
        <p:txBody>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24793100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8081057A-2D14-4668-A9F5-B9C42CCE8111}"/>
              </a:ext>
            </a:extLst>
          </p:cNvPr>
          <p:cNvSpPr>
            <a:spLocks noGrp="1"/>
          </p:cNvSpPr>
          <p:nvPr>
            <p:ph type="pic" sz="quarter" idx="10"/>
          </p:nvPr>
        </p:nvSpPr>
        <p:spPr>
          <a:xfrm>
            <a:off x="1270317" y="6339840"/>
            <a:ext cx="4805363" cy="2519680"/>
          </a:xfrm>
          <a:prstGeom prst="rect">
            <a:avLst/>
          </a:prstGeom>
        </p:spPr>
        <p:txBody>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31292600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B38AF7F7-8C8D-4AD3-8088-86048878FA15}"/>
              </a:ext>
            </a:extLst>
          </p:cNvPr>
          <p:cNvSpPr>
            <a:spLocks noGrp="1"/>
          </p:cNvSpPr>
          <p:nvPr>
            <p:ph type="pic" sz="quarter" idx="10"/>
          </p:nvPr>
        </p:nvSpPr>
        <p:spPr>
          <a:xfrm>
            <a:off x="1270317" y="6339840"/>
            <a:ext cx="4805363" cy="2519680"/>
          </a:xfrm>
          <a:prstGeom prst="rect">
            <a:avLst/>
          </a:prstGeom>
        </p:spPr>
        <p:txBody>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4880515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E19A7377-50B5-4E9C-8573-E24360F88DB9}"/>
              </a:ext>
            </a:extLst>
          </p:cNvPr>
          <p:cNvSpPr>
            <a:spLocks noGrp="1"/>
          </p:cNvSpPr>
          <p:nvPr>
            <p:ph type="pic" sz="quarter" idx="10"/>
          </p:nvPr>
        </p:nvSpPr>
        <p:spPr>
          <a:xfrm>
            <a:off x="1270317" y="6339840"/>
            <a:ext cx="4805363" cy="2519680"/>
          </a:xfrm>
          <a:prstGeom prst="rect">
            <a:avLst/>
          </a:prstGeom>
        </p:spPr>
        <p:txBody>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41940203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2FBCCFCD-1572-4591-8DA3-A11FE3CD1808}"/>
              </a:ext>
            </a:extLst>
          </p:cNvPr>
          <p:cNvSpPr>
            <a:spLocks noGrp="1"/>
          </p:cNvSpPr>
          <p:nvPr>
            <p:ph type="pic" sz="quarter" idx="10"/>
          </p:nvPr>
        </p:nvSpPr>
        <p:spPr>
          <a:xfrm>
            <a:off x="1270317" y="6339840"/>
            <a:ext cx="4805363" cy="2519680"/>
          </a:xfrm>
          <a:prstGeom prst="rect">
            <a:avLst/>
          </a:prstGeom>
        </p:spPr>
        <p:txBody>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31392867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42B22757-CA2C-4EAC-AE93-0CF2E276AA11}"/>
              </a:ext>
            </a:extLst>
          </p:cNvPr>
          <p:cNvSpPr>
            <a:spLocks noGrp="1"/>
          </p:cNvSpPr>
          <p:nvPr>
            <p:ph type="pic" sz="quarter" idx="10"/>
          </p:nvPr>
        </p:nvSpPr>
        <p:spPr>
          <a:xfrm>
            <a:off x="1270317" y="6339840"/>
            <a:ext cx="4805363" cy="2519680"/>
          </a:xfrm>
          <a:prstGeom prst="rect">
            <a:avLst/>
          </a:prstGeom>
        </p:spPr>
        <p:txBody>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499939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5AA30C-CBCE-45F2-91A9-E42B85893C1B}"/>
              </a:ext>
            </a:extLst>
          </p:cNvPr>
          <p:cNvSpPr>
            <a:spLocks noGrp="1"/>
          </p:cNvSpPr>
          <p:nvPr>
            <p:ph type="pic" sz="quarter" idx="10"/>
          </p:nvPr>
        </p:nvSpPr>
        <p:spPr>
          <a:xfrm>
            <a:off x="1270317" y="6339840"/>
            <a:ext cx="4805363" cy="2519680"/>
          </a:xfrm>
          <a:prstGeom prst="rect">
            <a:avLst/>
          </a:prstGeom>
        </p:spPr>
        <p:txBody>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32922417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1040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D4681F1-C0AC-4A48-9F71-78AF19A7D333}"/>
              </a:ext>
            </a:extLst>
          </p:cNvPr>
          <p:cNvSpPr>
            <a:spLocks noGrp="1"/>
          </p:cNvSpPr>
          <p:nvPr>
            <p:ph type="pic" sz="quarter" idx="11"/>
          </p:nvPr>
        </p:nvSpPr>
        <p:spPr>
          <a:xfrm>
            <a:off x="0" y="2269790"/>
            <a:ext cx="9144000" cy="5763597"/>
          </a:xfrm>
          <a:custGeom>
            <a:avLst/>
            <a:gdLst>
              <a:gd name="connsiteX0" fmla="*/ 0 w 9144000"/>
              <a:gd name="connsiteY0" fmla="*/ 0 h 5763597"/>
              <a:gd name="connsiteX1" fmla="*/ 8180687 w 9144000"/>
              <a:gd name="connsiteY1" fmla="*/ 0 h 5763597"/>
              <a:gd name="connsiteX2" fmla="*/ 9144000 w 9144000"/>
              <a:gd name="connsiteY2" fmla="*/ 963314 h 5763597"/>
              <a:gd name="connsiteX3" fmla="*/ 9144000 w 9144000"/>
              <a:gd name="connsiteY3" fmla="*/ 4816456 h 5763597"/>
              <a:gd name="connsiteX4" fmla="*/ 8374828 w 9144000"/>
              <a:gd name="connsiteY4" fmla="*/ 5760199 h 5763597"/>
              <a:gd name="connsiteX5" fmla="*/ 8352563 w 9144000"/>
              <a:gd name="connsiteY5" fmla="*/ 5763597 h 5763597"/>
              <a:gd name="connsiteX6" fmla="*/ 0 w 9144000"/>
              <a:gd name="connsiteY6" fmla="*/ 5763597 h 576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5763597">
                <a:moveTo>
                  <a:pt x="0" y="0"/>
                </a:moveTo>
                <a:lnTo>
                  <a:pt x="8180687" y="0"/>
                </a:lnTo>
                <a:cubicBezTo>
                  <a:pt x="8712710" y="0"/>
                  <a:pt x="9144000" y="431290"/>
                  <a:pt x="9144000" y="963314"/>
                </a:cubicBezTo>
                <a:lnTo>
                  <a:pt x="9144000" y="4816456"/>
                </a:lnTo>
                <a:cubicBezTo>
                  <a:pt x="9144000" y="5281977"/>
                  <a:pt x="8813794" y="5670374"/>
                  <a:pt x="8374828" y="5760199"/>
                </a:cubicBezTo>
                <a:lnTo>
                  <a:pt x="8352563" y="5763597"/>
                </a:lnTo>
                <a:lnTo>
                  <a:pt x="0" y="5763597"/>
                </a:lnTo>
                <a:close/>
              </a:path>
            </a:pathLst>
          </a:custGeom>
        </p:spPr>
        <p:txBody>
          <a:bodyPr wrap="square">
            <a:noAutofit/>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3559035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9975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247CF02-AC5D-491A-B656-CAF7C256E6A4}"/>
              </a:ext>
            </a:extLst>
          </p:cNvPr>
          <p:cNvSpPr>
            <a:spLocks noGrp="1"/>
          </p:cNvSpPr>
          <p:nvPr>
            <p:ph type="pic" sz="quarter" idx="11"/>
          </p:nvPr>
        </p:nvSpPr>
        <p:spPr>
          <a:xfrm>
            <a:off x="7782560" y="0"/>
            <a:ext cx="10505440" cy="10287000"/>
          </a:xfrm>
          <a:custGeom>
            <a:avLst/>
            <a:gdLst>
              <a:gd name="connsiteX0" fmla="*/ 1714533 w 10505440"/>
              <a:gd name="connsiteY0" fmla="*/ 0 h 10287000"/>
              <a:gd name="connsiteX1" fmla="*/ 10505440 w 10505440"/>
              <a:gd name="connsiteY1" fmla="*/ 0 h 10287000"/>
              <a:gd name="connsiteX2" fmla="*/ 10505440 w 10505440"/>
              <a:gd name="connsiteY2" fmla="*/ 10287000 h 10287000"/>
              <a:gd name="connsiteX3" fmla="*/ 1714533 w 10505440"/>
              <a:gd name="connsiteY3" fmla="*/ 10287000 h 10287000"/>
              <a:gd name="connsiteX4" fmla="*/ 0 w 10505440"/>
              <a:gd name="connsiteY4" fmla="*/ 8572466 h 10287000"/>
              <a:gd name="connsiteX5" fmla="*/ 0 w 10505440"/>
              <a:gd name="connsiteY5" fmla="*/ 1714534 h 10287000"/>
              <a:gd name="connsiteX6" fmla="*/ 1714533 w 10505440"/>
              <a:gd name="connsiteY6" fmla="*/ 0 h 1028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05440" h="10287000">
                <a:moveTo>
                  <a:pt x="1714533" y="0"/>
                </a:moveTo>
                <a:lnTo>
                  <a:pt x="10505440" y="0"/>
                </a:lnTo>
                <a:lnTo>
                  <a:pt x="10505440" y="10287000"/>
                </a:lnTo>
                <a:lnTo>
                  <a:pt x="1714533" y="10287000"/>
                </a:lnTo>
                <a:cubicBezTo>
                  <a:pt x="767622" y="10287000"/>
                  <a:pt x="0" y="9519377"/>
                  <a:pt x="0" y="8572466"/>
                </a:cubicBezTo>
                <a:lnTo>
                  <a:pt x="0" y="1714534"/>
                </a:lnTo>
                <a:cubicBezTo>
                  <a:pt x="0" y="767623"/>
                  <a:pt x="767622" y="0"/>
                  <a:pt x="1714533" y="0"/>
                </a:cubicBezTo>
                <a:close/>
              </a:path>
            </a:pathLst>
          </a:custGeom>
        </p:spPr>
        <p:txBody>
          <a:bodyPr wrap="square">
            <a:noAutofit/>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3864367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54AFE93-AF4E-46E6-B847-B875456E7C81}"/>
              </a:ext>
            </a:extLst>
          </p:cNvPr>
          <p:cNvSpPr>
            <a:spLocks noGrp="1"/>
          </p:cNvSpPr>
          <p:nvPr>
            <p:ph type="pic" sz="quarter" idx="10"/>
          </p:nvPr>
        </p:nvSpPr>
        <p:spPr>
          <a:xfrm>
            <a:off x="0" y="0"/>
            <a:ext cx="10505440" cy="5143500"/>
          </a:xfrm>
          <a:custGeom>
            <a:avLst/>
            <a:gdLst>
              <a:gd name="connsiteX0" fmla="*/ 0 w 10505440"/>
              <a:gd name="connsiteY0" fmla="*/ 0 h 5143500"/>
              <a:gd name="connsiteX1" fmla="*/ 10429789 w 10505440"/>
              <a:gd name="connsiteY1" fmla="*/ 0 h 5143500"/>
              <a:gd name="connsiteX2" fmla="*/ 10482955 w 10505440"/>
              <a:gd name="connsiteY2" fmla="*/ 149076 h 5143500"/>
              <a:gd name="connsiteX3" fmla="*/ 10505440 w 10505440"/>
              <a:gd name="connsiteY3" fmla="*/ 343217 h 5143500"/>
              <a:gd name="connsiteX4" fmla="*/ 10505440 w 10505440"/>
              <a:gd name="connsiteY4" fmla="*/ 4196359 h 5143500"/>
              <a:gd name="connsiteX5" fmla="*/ 9621747 w 10505440"/>
              <a:gd name="connsiteY5" fmla="*/ 5140102 h 5143500"/>
              <a:gd name="connsiteX6" fmla="*/ 9596167 w 10505440"/>
              <a:gd name="connsiteY6" fmla="*/ 5143500 h 5143500"/>
              <a:gd name="connsiteX7" fmla="*/ 0 w 1050544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5440" h="5143500">
                <a:moveTo>
                  <a:pt x="0" y="0"/>
                </a:moveTo>
                <a:lnTo>
                  <a:pt x="10429789" y="0"/>
                </a:lnTo>
                <a:lnTo>
                  <a:pt x="10482955" y="149076"/>
                </a:lnTo>
                <a:cubicBezTo>
                  <a:pt x="10497698" y="211785"/>
                  <a:pt x="10505440" y="276714"/>
                  <a:pt x="10505440" y="343217"/>
                </a:cubicBezTo>
                <a:lnTo>
                  <a:pt x="10505440" y="4196359"/>
                </a:lnTo>
                <a:cubicBezTo>
                  <a:pt x="10505440" y="4661880"/>
                  <a:pt x="10126070" y="5050277"/>
                  <a:pt x="9621747" y="5140102"/>
                </a:cubicBezTo>
                <a:lnTo>
                  <a:pt x="9596167" y="5143500"/>
                </a:lnTo>
                <a:lnTo>
                  <a:pt x="0" y="5143500"/>
                </a:lnTo>
                <a:close/>
              </a:path>
            </a:pathLst>
          </a:custGeom>
        </p:spPr>
        <p:txBody>
          <a:bodyPr wrap="square">
            <a:noAutofit/>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3176946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A64BF02-C555-4CFB-ABAD-7173C8E402FF}"/>
              </a:ext>
            </a:extLst>
          </p:cNvPr>
          <p:cNvSpPr>
            <a:spLocks noGrp="1"/>
          </p:cNvSpPr>
          <p:nvPr>
            <p:ph type="pic" sz="quarter" idx="10"/>
          </p:nvPr>
        </p:nvSpPr>
        <p:spPr>
          <a:xfrm>
            <a:off x="3627120" y="5852160"/>
            <a:ext cx="11033760" cy="3319780"/>
          </a:xfrm>
          <a:custGeom>
            <a:avLst/>
            <a:gdLst>
              <a:gd name="connsiteX0" fmla="*/ 553308 w 11033760"/>
              <a:gd name="connsiteY0" fmla="*/ 0 h 3319780"/>
              <a:gd name="connsiteX1" fmla="*/ 10480452 w 11033760"/>
              <a:gd name="connsiteY1" fmla="*/ 0 h 3319780"/>
              <a:gd name="connsiteX2" fmla="*/ 11033760 w 11033760"/>
              <a:gd name="connsiteY2" fmla="*/ 553308 h 3319780"/>
              <a:gd name="connsiteX3" fmla="*/ 11033760 w 11033760"/>
              <a:gd name="connsiteY3" fmla="*/ 2766472 h 3319780"/>
              <a:gd name="connsiteX4" fmla="*/ 10480452 w 11033760"/>
              <a:gd name="connsiteY4" fmla="*/ 3319780 h 3319780"/>
              <a:gd name="connsiteX5" fmla="*/ 553308 w 11033760"/>
              <a:gd name="connsiteY5" fmla="*/ 3319780 h 3319780"/>
              <a:gd name="connsiteX6" fmla="*/ 0 w 11033760"/>
              <a:gd name="connsiteY6" fmla="*/ 2766472 h 3319780"/>
              <a:gd name="connsiteX7" fmla="*/ 0 w 11033760"/>
              <a:gd name="connsiteY7" fmla="*/ 553308 h 3319780"/>
              <a:gd name="connsiteX8" fmla="*/ 553308 w 11033760"/>
              <a:gd name="connsiteY8" fmla="*/ 0 h 331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33760" h="3319780">
                <a:moveTo>
                  <a:pt x="553308" y="0"/>
                </a:moveTo>
                <a:lnTo>
                  <a:pt x="10480452" y="0"/>
                </a:lnTo>
                <a:cubicBezTo>
                  <a:pt x="10786036" y="0"/>
                  <a:pt x="11033760" y="247724"/>
                  <a:pt x="11033760" y="553308"/>
                </a:cubicBezTo>
                <a:lnTo>
                  <a:pt x="11033760" y="2766472"/>
                </a:lnTo>
                <a:cubicBezTo>
                  <a:pt x="11033760" y="3072056"/>
                  <a:pt x="10786036" y="3319780"/>
                  <a:pt x="10480452" y="3319780"/>
                </a:cubicBezTo>
                <a:lnTo>
                  <a:pt x="553308" y="3319780"/>
                </a:lnTo>
                <a:cubicBezTo>
                  <a:pt x="247724" y="3319780"/>
                  <a:pt x="0" y="3072056"/>
                  <a:pt x="0" y="2766472"/>
                </a:cubicBezTo>
                <a:lnTo>
                  <a:pt x="0" y="553308"/>
                </a:lnTo>
                <a:cubicBezTo>
                  <a:pt x="0" y="247724"/>
                  <a:pt x="247724" y="0"/>
                  <a:pt x="553308" y="0"/>
                </a:cubicBezTo>
                <a:close/>
              </a:path>
            </a:pathLst>
          </a:custGeom>
        </p:spPr>
        <p:txBody>
          <a:bodyPr wrap="square">
            <a:noAutofit/>
          </a:bodyPr>
          <a:lstStyle>
            <a:lvl1pPr>
              <a:defRPr sz="2000">
                <a:latin typeface="Lato" panose="020F0502020204030203" pitchFamily="34" charset="0"/>
              </a:defRPr>
            </a:lvl1pPr>
          </a:lstStyle>
          <a:p>
            <a:endParaRPr lang="en-ID"/>
          </a:p>
        </p:txBody>
      </p:sp>
    </p:spTree>
    <p:extLst>
      <p:ext uri="{BB962C8B-B14F-4D97-AF65-F5344CB8AC3E}">
        <p14:creationId xmlns:p14="http://schemas.microsoft.com/office/powerpoint/2010/main" val="95926630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951E4B4-F913-473B-9061-988875C74E6C}"/>
              </a:ext>
            </a:extLst>
          </p:cNvPr>
          <p:cNvSpPr txBox="1"/>
          <p:nvPr userDrawn="1"/>
        </p:nvSpPr>
        <p:spPr>
          <a:xfrm>
            <a:off x="17292464" y="290324"/>
            <a:ext cx="582211" cy="369332"/>
          </a:xfrm>
          <a:prstGeom prst="rect">
            <a:avLst/>
          </a:prstGeom>
          <a:noFill/>
        </p:spPr>
        <p:txBody>
          <a:bodyPr wrap="none" rtlCol="0">
            <a:spAutoFit/>
          </a:bodyPr>
          <a:lstStyle/>
          <a:p>
            <a:fld id="{443CCC9C-A991-4663-A7CC-B96878711045}" type="slidenum">
              <a:rPr lang="en-ID" sz="1800" b="0" spc="0" smtClean="0">
                <a:solidFill>
                  <a:schemeClr val="bg1">
                    <a:lumMod val="85000"/>
                  </a:schemeClr>
                </a:solidFill>
                <a:latin typeface="Biko" panose="02000000000000000000" pitchFamily="50" charset="0"/>
              </a:rPr>
              <a:t>‹Nº›</a:t>
            </a:fld>
            <a:endParaRPr lang="en-ID" sz="2400" b="0" spc="0" dirty="0">
              <a:solidFill>
                <a:schemeClr val="bg1">
                  <a:lumMod val="85000"/>
                </a:schemeClr>
              </a:solidFill>
              <a:latin typeface="Biko" panose="02000000000000000000" pitchFamily="50" charset="0"/>
            </a:endParaRPr>
          </a:p>
        </p:txBody>
      </p:sp>
      <p:grpSp>
        <p:nvGrpSpPr>
          <p:cNvPr id="10" name="Groupe 9">
            <a:extLst>
              <a:ext uri="{FF2B5EF4-FFF2-40B4-BE49-F238E27FC236}">
                <a16:creationId xmlns:a16="http://schemas.microsoft.com/office/drawing/2014/main" id="{B817FE0E-2108-E14B-837D-ED2B80DE8AAB}"/>
              </a:ext>
            </a:extLst>
          </p:cNvPr>
          <p:cNvGrpSpPr/>
          <p:nvPr userDrawn="1"/>
        </p:nvGrpSpPr>
        <p:grpSpPr>
          <a:xfrm>
            <a:off x="249837" y="9420719"/>
            <a:ext cx="2973049" cy="741303"/>
            <a:chOff x="3965623" y="2441720"/>
            <a:chExt cx="4873577" cy="1215183"/>
          </a:xfrm>
        </p:grpSpPr>
        <p:pic>
          <p:nvPicPr>
            <p:cNvPr id="11" name="Image 8">
              <a:extLst>
                <a:ext uri="{FF2B5EF4-FFF2-40B4-BE49-F238E27FC236}">
                  <a16:creationId xmlns:a16="http://schemas.microsoft.com/office/drawing/2014/main" id="{3F79C973-5DEC-3D4F-8CA9-CF1315D32894}"/>
                </a:ext>
              </a:extLst>
            </p:cNvPr>
            <p:cNvPicPr>
              <a:picLocks noChangeAspect="1"/>
            </p:cNvPicPr>
            <p:nvPr/>
          </p:nvPicPr>
          <p:blipFill>
            <a:blip r:embed="rId50" cstate="print">
              <a:extLst>
                <a:ext uri="{28A0092B-C50C-407E-A947-70E740481C1C}">
                  <a14:useLocalDpi xmlns:a14="http://schemas.microsoft.com/office/drawing/2010/main" val="0"/>
                </a:ext>
              </a:extLst>
            </a:blip>
            <a:stretch>
              <a:fillRect/>
            </a:stretch>
          </p:blipFill>
          <p:spPr>
            <a:xfrm>
              <a:off x="3965623" y="2441720"/>
              <a:ext cx="1212753" cy="1215183"/>
            </a:xfrm>
            <a:prstGeom prst="rect">
              <a:avLst/>
            </a:prstGeom>
          </p:spPr>
        </p:pic>
        <p:sp>
          <p:nvSpPr>
            <p:cNvPr id="12" name="TextBox 5">
              <a:extLst>
                <a:ext uri="{FF2B5EF4-FFF2-40B4-BE49-F238E27FC236}">
                  <a16:creationId xmlns:a16="http://schemas.microsoft.com/office/drawing/2014/main" id="{C8C80EB6-EB27-0D42-92A9-D54B21CE5E6A}"/>
                </a:ext>
              </a:extLst>
            </p:cNvPr>
            <p:cNvSpPr txBox="1"/>
            <p:nvPr/>
          </p:nvSpPr>
          <p:spPr>
            <a:xfrm>
              <a:off x="5410199" y="2718514"/>
              <a:ext cx="3429001" cy="655881"/>
            </a:xfrm>
            <a:prstGeom prst="rect">
              <a:avLst/>
            </a:prstGeom>
          </p:spPr>
          <p:txBody>
            <a:bodyPr wrap="square" lIns="0" tIns="0" rIns="0" bIns="0" rtlCol="0" anchor="t">
              <a:spAutoFit/>
            </a:bodyPr>
            <a:lstStyle/>
            <a:p>
              <a:r>
                <a:rPr lang="fr-FR" sz="1200" dirty="0">
                  <a:solidFill>
                    <a:schemeClr val="bg2">
                      <a:lumMod val="65000"/>
                    </a:schemeClr>
                  </a:solidFill>
                  <a:latin typeface="Poppins"/>
                </a:rPr>
                <a:t>Assemblée des</a:t>
              </a:r>
              <a:br>
                <a:rPr lang="fr-FR" sz="1400" dirty="0">
                  <a:solidFill>
                    <a:schemeClr val="bg2">
                      <a:lumMod val="65000"/>
                    </a:schemeClr>
                  </a:solidFill>
                  <a:latin typeface="Poppins"/>
                </a:rPr>
              </a:br>
              <a:r>
                <a:rPr lang="fr-FR" sz="1400" dirty="0">
                  <a:solidFill>
                    <a:schemeClr val="bg2">
                      <a:lumMod val="65000"/>
                    </a:schemeClr>
                  </a:solidFill>
                  <a:latin typeface="Poppins"/>
                </a:rPr>
                <a:t>Français de l'étranger</a:t>
              </a:r>
              <a:endParaRPr lang="en-US" sz="1400" dirty="0">
                <a:solidFill>
                  <a:schemeClr val="bg2">
                    <a:lumMod val="65000"/>
                  </a:schemeClr>
                </a:solidFill>
                <a:latin typeface="Poppins"/>
              </a:endParaRPr>
            </a:p>
          </p:txBody>
        </p:sp>
      </p:grpSp>
    </p:spTree>
    <p:extLst>
      <p:ext uri="{BB962C8B-B14F-4D97-AF65-F5344CB8AC3E}">
        <p14:creationId xmlns:p14="http://schemas.microsoft.com/office/powerpoint/2010/main" val="6554926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3" r:id="rId21"/>
    <p:sldLayoutId id="2147483681" r:id="rId22"/>
    <p:sldLayoutId id="2147483682"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 Id="rId4" Type="http://schemas.openxmlformats.org/officeDocument/2006/relationships/image" Target="../media/image7.emf"/></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05DD398-3E47-4685-5D68-CE1246C85C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09" y="1"/>
            <a:ext cx="18274291" cy="102869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id="{7B49E334-C2CF-448B-B716-CF58AEF748B0}"/>
              </a:ext>
            </a:extLst>
          </p:cNvPr>
          <p:cNvSpPr/>
          <p:nvPr/>
        </p:nvSpPr>
        <p:spPr>
          <a:xfrm>
            <a:off x="4189747" y="3378507"/>
            <a:ext cx="9908499" cy="3109263"/>
          </a:xfrm>
          <a:prstGeom prst="roundRect">
            <a:avLst/>
          </a:prstGeom>
          <a:solidFill>
            <a:schemeClr val="tx1">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dirty="0"/>
          </a:p>
        </p:txBody>
      </p:sp>
      <p:grpSp>
        <p:nvGrpSpPr>
          <p:cNvPr id="21" name="Group 20">
            <a:extLst>
              <a:ext uri="{FF2B5EF4-FFF2-40B4-BE49-F238E27FC236}">
                <a16:creationId xmlns:a16="http://schemas.microsoft.com/office/drawing/2014/main" id="{6BB29C63-9BF5-4C52-A8B2-1219E81344CA}"/>
              </a:ext>
            </a:extLst>
          </p:cNvPr>
          <p:cNvGrpSpPr/>
          <p:nvPr/>
        </p:nvGrpSpPr>
        <p:grpSpPr>
          <a:xfrm>
            <a:off x="5450513" y="4101977"/>
            <a:ext cx="7386959" cy="1793469"/>
            <a:chOff x="5450511" y="4590037"/>
            <a:chExt cx="7386959" cy="1793469"/>
          </a:xfrm>
        </p:grpSpPr>
        <p:sp>
          <p:nvSpPr>
            <p:cNvPr id="6" name="TextBox 5">
              <a:extLst>
                <a:ext uri="{FF2B5EF4-FFF2-40B4-BE49-F238E27FC236}">
                  <a16:creationId xmlns:a16="http://schemas.microsoft.com/office/drawing/2014/main" id="{8A3C7F9D-6F27-4B43-966C-1AFFD4DD770F}"/>
                </a:ext>
              </a:extLst>
            </p:cNvPr>
            <p:cNvSpPr txBox="1"/>
            <p:nvPr/>
          </p:nvSpPr>
          <p:spPr>
            <a:xfrm>
              <a:off x="5450511" y="4590037"/>
              <a:ext cx="7386959" cy="1384995"/>
            </a:xfrm>
            <a:prstGeom prst="rect">
              <a:avLst/>
            </a:prstGeom>
            <a:noFill/>
          </p:spPr>
          <p:txBody>
            <a:bodyPr wrap="none" rtlCol="0">
              <a:spAutoFit/>
            </a:bodyPr>
            <a:lstStyle/>
            <a:p>
              <a:pPr algn="ctr"/>
              <a:r>
                <a:rPr lang="en-US" sz="2800" b="1" dirty="0">
                  <a:solidFill>
                    <a:schemeClr val="bg2"/>
                  </a:solidFill>
                  <a:latin typeface="Poppins" pitchFamily="2" charset="77"/>
                  <a:ea typeface="Arial Unicode MS" panose="020B0604020202020204" pitchFamily="34" charset="-128"/>
                  <a:cs typeface="Poppins" pitchFamily="2" charset="77"/>
                </a:rPr>
                <a:t>COMMISSION DEVELOPPEMENT DURABLE</a:t>
              </a:r>
            </a:p>
            <a:p>
              <a:pPr algn="ctr"/>
              <a:r>
                <a:rPr lang="en-US" sz="2800" b="1" dirty="0">
                  <a:solidFill>
                    <a:schemeClr val="bg2"/>
                  </a:solidFill>
                  <a:latin typeface="Poppins" pitchFamily="2" charset="77"/>
                  <a:ea typeface="Arial Unicode MS" panose="020B0604020202020204" pitchFamily="34" charset="-128"/>
                  <a:cs typeface="Poppins" pitchFamily="2" charset="77"/>
                </a:rPr>
                <a:t>&amp; </a:t>
              </a:r>
            </a:p>
            <a:p>
              <a:pPr algn="ctr"/>
              <a:r>
                <a:rPr lang="en-US" sz="2800" b="1" dirty="0">
                  <a:solidFill>
                    <a:schemeClr val="bg2"/>
                  </a:solidFill>
                  <a:latin typeface="Poppins" pitchFamily="2" charset="77"/>
                  <a:ea typeface="Arial Unicode MS" panose="020B0604020202020204" pitchFamily="34" charset="-128"/>
                  <a:cs typeface="Poppins" pitchFamily="2" charset="77"/>
                </a:rPr>
                <a:t>COMMERCE EXTERIEUR </a:t>
              </a:r>
            </a:p>
          </p:txBody>
        </p:sp>
        <p:sp>
          <p:nvSpPr>
            <p:cNvPr id="12" name="TextBox 11">
              <a:extLst>
                <a:ext uri="{FF2B5EF4-FFF2-40B4-BE49-F238E27FC236}">
                  <a16:creationId xmlns:a16="http://schemas.microsoft.com/office/drawing/2014/main" id="{DCCEE7C7-F62B-4BD8-A496-0ADF0F7D4CF7}"/>
                </a:ext>
              </a:extLst>
            </p:cNvPr>
            <p:cNvSpPr txBox="1"/>
            <p:nvPr/>
          </p:nvSpPr>
          <p:spPr>
            <a:xfrm>
              <a:off x="6503687" y="5870673"/>
              <a:ext cx="5280613" cy="512833"/>
            </a:xfrm>
            <a:prstGeom prst="rect">
              <a:avLst/>
            </a:prstGeom>
            <a:noFill/>
          </p:spPr>
          <p:txBody>
            <a:bodyPr wrap="none" rtlCol="0">
              <a:spAutoFit/>
            </a:bodyPr>
            <a:lstStyle/>
            <a:p>
              <a:pPr algn="ctr">
                <a:lnSpc>
                  <a:spcPts val="3679"/>
                </a:lnSpc>
              </a:pPr>
              <a:r>
                <a:rPr lang="en-US" dirty="0">
                  <a:solidFill>
                    <a:schemeClr val="accent3"/>
                  </a:solidFill>
                  <a:latin typeface="Poppins Light" pitchFamily="2" charset="77"/>
                  <a:cs typeface="Poppins Light" pitchFamily="2" charset="77"/>
                </a:rPr>
                <a:t>43ème Session: 13 Octobre – 17 Octobre 2025</a:t>
              </a:r>
            </a:p>
          </p:txBody>
        </p:sp>
      </p:grpSp>
      <p:grpSp>
        <p:nvGrpSpPr>
          <p:cNvPr id="8" name="Groupe 9">
            <a:extLst>
              <a:ext uri="{FF2B5EF4-FFF2-40B4-BE49-F238E27FC236}">
                <a16:creationId xmlns:a16="http://schemas.microsoft.com/office/drawing/2014/main" id="{3D19B921-2EE5-B844-8FCB-C1E3CD00B257}"/>
              </a:ext>
            </a:extLst>
          </p:cNvPr>
          <p:cNvGrpSpPr/>
          <p:nvPr/>
        </p:nvGrpSpPr>
        <p:grpSpPr>
          <a:xfrm>
            <a:off x="6707207" y="1685828"/>
            <a:ext cx="4873577" cy="1215183"/>
            <a:chOff x="3965623" y="2441720"/>
            <a:chExt cx="4873577" cy="1215183"/>
          </a:xfrm>
        </p:grpSpPr>
        <p:pic>
          <p:nvPicPr>
            <p:cNvPr id="9" name="Image 8">
              <a:extLst>
                <a:ext uri="{FF2B5EF4-FFF2-40B4-BE49-F238E27FC236}">
                  <a16:creationId xmlns:a16="http://schemas.microsoft.com/office/drawing/2014/main" id="{AA6FBFD5-2A4F-1745-BE08-3BC304BB6E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5623" y="2441720"/>
              <a:ext cx="1212753" cy="1215183"/>
            </a:xfrm>
            <a:prstGeom prst="rect">
              <a:avLst/>
            </a:prstGeom>
          </p:spPr>
        </p:pic>
        <p:sp>
          <p:nvSpPr>
            <p:cNvPr id="10" name="TextBox 5">
              <a:extLst>
                <a:ext uri="{FF2B5EF4-FFF2-40B4-BE49-F238E27FC236}">
                  <a16:creationId xmlns:a16="http://schemas.microsoft.com/office/drawing/2014/main" id="{C44C6C60-8F70-244B-A50B-CF53B43163AA}"/>
                </a:ext>
              </a:extLst>
            </p:cNvPr>
            <p:cNvSpPr txBox="1"/>
            <p:nvPr/>
          </p:nvSpPr>
          <p:spPr>
            <a:xfrm>
              <a:off x="5410200" y="2718515"/>
              <a:ext cx="3429000" cy="661591"/>
            </a:xfrm>
            <a:prstGeom prst="rect">
              <a:avLst/>
            </a:prstGeom>
          </p:spPr>
          <p:txBody>
            <a:bodyPr wrap="square" lIns="0" tIns="0" rIns="0" bIns="0" rtlCol="0" anchor="t">
              <a:spAutoFit/>
            </a:bodyPr>
            <a:lstStyle/>
            <a:p>
              <a:r>
                <a:rPr lang="fr-FR" sz="2000" b="1" dirty="0">
                  <a:latin typeface="Poppins"/>
                </a:rPr>
                <a:t>Assemblée des</a:t>
              </a:r>
              <a:br>
                <a:rPr lang="fr-FR" sz="2299" b="1" dirty="0">
                  <a:latin typeface="Poppins"/>
                </a:rPr>
              </a:br>
              <a:r>
                <a:rPr lang="fr-FR" sz="2299" b="1" dirty="0">
                  <a:latin typeface="Poppins"/>
                </a:rPr>
                <a:t>Français de l'étranger</a:t>
              </a:r>
              <a:endParaRPr lang="en-US" sz="2299" b="1" dirty="0">
                <a:latin typeface="Poppins"/>
              </a:endParaRPr>
            </a:p>
          </p:txBody>
        </p:sp>
      </p:grpSp>
    </p:spTree>
    <p:extLst>
      <p:ext uri="{BB962C8B-B14F-4D97-AF65-F5344CB8AC3E}">
        <p14:creationId xmlns:p14="http://schemas.microsoft.com/office/powerpoint/2010/main" val="3865472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384E6-9777-59ED-A9F8-4534B27B1D8A}"/>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6906AAC3-D96E-D09D-0A50-2877FEA95DC8}"/>
              </a:ext>
            </a:extLst>
          </p:cNvPr>
          <p:cNvSpPr txBox="1"/>
          <p:nvPr/>
        </p:nvSpPr>
        <p:spPr>
          <a:xfrm>
            <a:off x="624024" y="289354"/>
            <a:ext cx="16067232" cy="707886"/>
          </a:xfrm>
          <a:prstGeom prst="rect">
            <a:avLst/>
          </a:prstGeom>
          <a:noFill/>
        </p:spPr>
        <p:txBody>
          <a:bodyPr wrap="square" anchor="ctr">
            <a:spAutoFit/>
          </a:bodyPr>
          <a:lstStyle/>
          <a:p>
            <a:r>
              <a:rPr lang="en-US" sz="4000" spc="-95" dirty="0">
                <a:solidFill>
                  <a:schemeClr val="accent5"/>
                </a:solidFill>
                <a:latin typeface="Poppins Bold"/>
              </a:rPr>
              <a:t>Le </a:t>
            </a:r>
            <a:r>
              <a:rPr lang="en-US" sz="4000" spc="-95" dirty="0" err="1">
                <a:solidFill>
                  <a:schemeClr val="accent5"/>
                </a:solidFill>
                <a:latin typeface="Poppins Bold"/>
              </a:rPr>
              <a:t>Secteur</a:t>
            </a:r>
            <a:r>
              <a:rPr lang="en-US" sz="4000" spc="-95" dirty="0">
                <a:solidFill>
                  <a:schemeClr val="accent5"/>
                </a:solidFill>
                <a:latin typeface="Poppins Bold"/>
              </a:rPr>
              <a:t> de la D</a:t>
            </a:r>
            <a:r>
              <a:rPr lang="fr-FR" sz="4000" spc="-95" dirty="0">
                <a:solidFill>
                  <a:schemeClr val="accent5"/>
                </a:solidFill>
                <a:latin typeface="Poppins Bold"/>
              </a:rPr>
              <a:t>é</a:t>
            </a:r>
            <a:r>
              <a:rPr lang="en-US" sz="4000" spc="-95" dirty="0" err="1">
                <a:solidFill>
                  <a:schemeClr val="accent5"/>
                </a:solidFill>
                <a:latin typeface="Poppins Bold"/>
              </a:rPr>
              <a:t>fense</a:t>
            </a:r>
            <a:r>
              <a:rPr lang="en-US" sz="4000" spc="-95" dirty="0">
                <a:solidFill>
                  <a:schemeClr val="accent5"/>
                </a:solidFill>
                <a:latin typeface="Poppins Bold"/>
              </a:rPr>
              <a:t> – Histoire et Principes </a:t>
            </a:r>
          </a:p>
        </p:txBody>
      </p:sp>
      <p:sp>
        <p:nvSpPr>
          <p:cNvPr id="49" name="Rectangle: Rounded Corners 106">
            <a:extLst>
              <a:ext uri="{FF2B5EF4-FFF2-40B4-BE49-F238E27FC236}">
                <a16:creationId xmlns:a16="http://schemas.microsoft.com/office/drawing/2014/main" id="{3D8E131B-2BCD-EF9D-A551-1361DB3F7709}"/>
              </a:ext>
            </a:extLst>
          </p:cNvPr>
          <p:cNvSpPr/>
          <p:nvPr/>
        </p:nvSpPr>
        <p:spPr>
          <a:xfrm>
            <a:off x="624023" y="1197606"/>
            <a:ext cx="8315261" cy="8472685"/>
          </a:xfrm>
          <a:prstGeom prst="roundRect">
            <a:avLst>
              <a:gd name="adj" fmla="val 7623"/>
            </a:avLst>
          </a:prstGeom>
          <a:solidFill>
            <a:srgbClr val="ECF0F3"/>
          </a:solidFill>
          <a:ln w="12700" cap="flat" cmpd="sng" algn="ctr">
            <a:noFill/>
            <a:prstDash val="solid"/>
            <a:miter lim="800000"/>
          </a:ln>
          <a:effectLst>
            <a:outerShdw blurRad="254000" dist="190500" dir="13500000" sx="98000" sy="98000" algn="br" rotWithShape="0">
              <a:sysClr val="window" lastClr="FFFFFF">
                <a:alpha val="50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dirty="0">
              <a:ln>
                <a:noFill/>
              </a:ln>
              <a:solidFill>
                <a:prstClr val="white"/>
              </a:solidFill>
              <a:effectLst/>
              <a:uLnTx/>
              <a:uFillTx/>
              <a:latin typeface="Poppins" pitchFamily="2" charset="77"/>
              <a:cs typeface="Poppins" pitchFamily="2" charset="77"/>
            </a:endParaRPr>
          </a:p>
        </p:txBody>
      </p:sp>
      <p:sp>
        <p:nvSpPr>
          <p:cNvPr id="53" name="TextBox 52">
            <a:extLst>
              <a:ext uri="{FF2B5EF4-FFF2-40B4-BE49-F238E27FC236}">
                <a16:creationId xmlns:a16="http://schemas.microsoft.com/office/drawing/2014/main" id="{21A7E72B-07B9-6A63-FFB8-C6444A2DC012}"/>
              </a:ext>
            </a:extLst>
          </p:cNvPr>
          <p:cNvSpPr txBox="1"/>
          <p:nvPr/>
        </p:nvSpPr>
        <p:spPr>
          <a:xfrm>
            <a:off x="833700" y="1364202"/>
            <a:ext cx="7823940" cy="8402300"/>
          </a:xfrm>
          <a:prstGeom prst="rect">
            <a:avLst/>
          </a:prstGeom>
          <a:noFill/>
        </p:spPr>
        <p:txBody>
          <a:bodyPr wrap="square" rtlCol="0">
            <a:spAutoFit/>
          </a:bodyPr>
          <a:lstStyle/>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Une longue tradition avec la création des manufactures royales, des arsenaux de la marine, de la régie des poudres et salpêtres sous l’impulsion de Richelieu, Colbert qui ont mis en place une industrie militaire au service de l’Etat</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Accompagné par la création d’écoles prestigieuses d’officiers et ingénieurs</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Pilier historique de la souveraineté nationale depuis la Révolution Française / investissements après la seconde guerre mondiale dans les entreprises de défense </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L’autonomie stratégique est le principe fondateur: capacite </a:t>
            </a:r>
            <a:r>
              <a:rPr lang="fr-FR" sz="2000" dirty="0">
                <a:solidFill>
                  <a:srgbClr val="000000"/>
                </a:solidFill>
                <a:latin typeface="Calibri" panose="020F0502020204030204" pitchFamily="34" charset="0"/>
                <a:ea typeface="Calibri" panose="020F0502020204030204" pitchFamily="34" charset="0"/>
                <a:cs typeface="Calibri" panose="020F0502020204030204" pitchFamily="34" charset="0"/>
              </a:rPr>
              <a:t>à</a:t>
            </a:r>
            <a:r>
              <a:rPr lang="fr-FR" sz="2000" dirty="0">
                <a:latin typeface="Calibri" panose="020F0502020204030204" pitchFamily="34" charset="0"/>
                <a:ea typeface="Calibri" panose="020F0502020204030204" pitchFamily="34" charset="0"/>
                <a:cs typeface="Calibri" panose="020F0502020204030204" pitchFamily="34" charset="0"/>
              </a:rPr>
              <a:t> agir et se défendre sans dépendance vis-à-vis de puissances étrangères</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cette volonté politique de doter la France de capacités militaires afin d’assurer son autonomie a conduit a fédérer de grand programmes technologiques (dissuasion nucléaire…) sous une structure, la Direction Générale de l’Armement (DGA en 1961), en charge de les coordonner et les développer</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Base industrielle et de technologique de défense (BITD) comprend l’activité industrielle et les activites de recherche et d’innovation</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La BITD regroupe les grandes entreprises françaises ainsi que tous les sous-traitants, repartis localement sur l’ensemble du territoire mais concentres dans 5 régions, qui apportent expertise et innovation</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Les grands groupes de défense sont maintenant des sociétés privées, certains avec participation publique.</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L’Etat est aujourd’hui un client, un régulateur et un actionnaire de référence</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70D5EF6-F139-5FC3-F196-12EE11F0C928}"/>
              </a:ext>
            </a:extLst>
          </p:cNvPr>
          <p:cNvPicPr>
            <a:picLocks noChangeAspect="1"/>
          </p:cNvPicPr>
          <p:nvPr/>
        </p:nvPicPr>
        <p:blipFill>
          <a:blip r:embed="rId2"/>
          <a:stretch>
            <a:fillRect/>
          </a:stretch>
        </p:blipFill>
        <p:spPr>
          <a:xfrm>
            <a:off x="9348716" y="1197608"/>
            <a:ext cx="8802854" cy="8472684"/>
          </a:xfrm>
          <a:prstGeom prst="rect">
            <a:avLst/>
          </a:prstGeom>
        </p:spPr>
      </p:pic>
    </p:spTree>
    <p:extLst>
      <p:ext uri="{BB962C8B-B14F-4D97-AF65-F5344CB8AC3E}">
        <p14:creationId xmlns:p14="http://schemas.microsoft.com/office/powerpoint/2010/main" val="68247797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569E5-42DC-ACC7-6E8B-BB250820AC9D}"/>
            </a:ext>
          </a:extLst>
        </p:cNvPr>
        <p:cNvGrpSpPr/>
        <p:nvPr/>
      </p:nvGrpSpPr>
      <p:grpSpPr>
        <a:xfrm>
          <a:off x="0" y="0"/>
          <a:ext cx="0" cy="0"/>
          <a:chOff x="0" y="0"/>
          <a:chExt cx="0" cy="0"/>
        </a:xfrm>
      </p:grpSpPr>
      <p:sp>
        <p:nvSpPr>
          <p:cNvPr id="47" name="TextBox 46">
            <a:extLst>
              <a:ext uri="{FF2B5EF4-FFF2-40B4-BE49-F238E27FC236}">
                <a16:creationId xmlns:a16="http://schemas.microsoft.com/office/drawing/2014/main" id="{A05C55F6-4365-EC8C-D105-7692367FD45C}"/>
              </a:ext>
            </a:extLst>
          </p:cNvPr>
          <p:cNvSpPr txBox="1"/>
          <p:nvPr/>
        </p:nvSpPr>
        <p:spPr>
          <a:xfrm>
            <a:off x="624024" y="289354"/>
            <a:ext cx="16067232" cy="707886"/>
          </a:xfrm>
          <a:prstGeom prst="rect">
            <a:avLst/>
          </a:prstGeom>
          <a:noFill/>
        </p:spPr>
        <p:txBody>
          <a:bodyPr wrap="square" anchor="ctr">
            <a:spAutoFit/>
          </a:bodyPr>
          <a:lstStyle/>
          <a:p>
            <a:r>
              <a:rPr lang="en-US" sz="4000" spc="-95" dirty="0">
                <a:solidFill>
                  <a:schemeClr val="accent5"/>
                </a:solidFill>
                <a:latin typeface="Poppins Bold"/>
              </a:rPr>
              <a:t>Le </a:t>
            </a:r>
            <a:r>
              <a:rPr lang="en-US" sz="4000" spc="-95" dirty="0" err="1">
                <a:solidFill>
                  <a:schemeClr val="accent5"/>
                </a:solidFill>
                <a:latin typeface="Poppins Bold"/>
              </a:rPr>
              <a:t>Secteur</a:t>
            </a:r>
            <a:r>
              <a:rPr lang="en-US" sz="4000" spc="-95" dirty="0">
                <a:solidFill>
                  <a:schemeClr val="accent5"/>
                </a:solidFill>
                <a:latin typeface="Poppins Bold"/>
              </a:rPr>
              <a:t> de la D</a:t>
            </a:r>
            <a:r>
              <a:rPr lang="fr-FR" sz="4000" spc="-95" dirty="0">
                <a:solidFill>
                  <a:schemeClr val="accent5"/>
                </a:solidFill>
                <a:latin typeface="Poppins Bold"/>
              </a:rPr>
              <a:t>é</a:t>
            </a:r>
            <a:r>
              <a:rPr lang="en-US" sz="4000" spc="-95" dirty="0" err="1">
                <a:solidFill>
                  <a:schemeClr val="accent5"/>
                </a:solidFill>
                <a:latin typeface="Poppins Bold"/>
              </a:rPr>
              <a:t>fense</a:t>
            </a:r>
            <a:r>
              <a:rPr lang="en-US" sz="4000" spc="-95" dirty="0">
                <a:solidFill>
                  <a:schemeClr val="accent5"/>
                </a:solidFill>
                <a:latin typeface="Poppins Bold"/>
              </a:rPr>
              <a:t> </a:t>
            </a:r>
          </a:p>
        </p:txBody>
      </p:sp>
      <p:sp>
        <p:nvSpPr>
          <p:cNvPr id="49" name="Rectangle: Rounded Corners 106">
            <a:extLst>
              <a:ext uri="{FF2B5EF4-FFF2-40B4-BE49-F238E27FC236}">
                <a16:creationId xmlns:a16="http://schemas.microsoft.com/office/drawing/2014/main" id="{DF700243-25F6-C3B5-53CB-2640D9931895}"/>
              </a:ext>
            </a:extLst>
          </p:cNvPr>
          <p:cNvSpPr/>
          <p:nvPr/>
        </p:nvSpPr>
        <p:spPr>
          <a:xfrm>
            <a:off x="693497" y="1301621"/>
            <a:ext cx="8041070" cy="6054521"/>
          </a:xfrm>
          <a:prstGeom prst="roundRect">
            <a:avLst>
              <a:gd name="adj" fmla="val 7623"/>
            </a:avLst>
          </a:prstGeom>
          <a:solidFill>
            <a:srgbClr val="ECF0F3"/>
          </a:solidFill>
          <a:ln w="12700" cap="flat" cmpd="sng" algn="ctr">
            <a:noFill/>
            <a:prstDash val="solid"/>
            <a:miter lim="800000"/>
          </a:ln>
          <a:effectLst>
            <a:outerShdw blurRad="254000" dist="190500" dir="13500000" sx="98000" sy="98000" algn="br" rotWithShape="0">
              <a:sysClr val="window" lastClr="FFFFFF">
                <a:alpha val="50000"/>
              </a:sys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0" cap="none" spc="0" normalizeH="0" baseline="0" noProof="0" dirty="0">
              <a:ln>
                <a:noFill/>
              </a:ln>
              <a:solidFill>
                <a:prstClr val="white"/>
              </a:solidFill>
              <a:effectLst/>
              <a:uLnTx/>
              <a:uFillTx/>
              <a:latin typeface="Poppins" pitchFamily="2" charset="77"/>
              <a:cs typeface="Poppins" pitchFamily="2" charset="77"/>
            </a:endParaRPr>
          </a:p>
        </p:txBody>
      </p:sp>
      <p:sp>
        <p:nvSpPr>
          <p:cNvPr id="53" name="TextBox 52">
            <a:extLst>
              <a:ext uri="{FF2B5EF4-FFF2-40B4-BE49-F238E27FC236}">
                <a16:creationId xmlns:a16="http://schemas.microsoft.com/office/drawing/2014/main" id="{1BF3A0A8-AEAA-05EF-375B-DCAD589D246A}"/>
              </a:ext>
            </a:extLst>
          </p:cNvPr>
          <p:cNvSpPr txBox="1"/>
          <p:nvPr/>
        </p:nvSpPr>
        <p:spPr>
          <a:xfrm>
            <a:off x="693496" y="1477824"/>
            <a:ext cx="7863649" cy="5709255"/>
          </a:xfrm>
          <a:prstGeom prst="rect">
            <a:avLst/>
          </a:prstGeom>
          <a:noFill/>
        </p:spPr>
        <p:txBody>
          <a:bodyPr wrap="square" rtlCol="0">
            <a:spAutoFit/>
          </a:bodyPr>
          <a:lstStyle/>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Les dépenses sont planifiées par le Parlement sur plusieurs années: Loi de Programmation Militaire mais celles-ci sont autorisées annuellement par la loi de finance</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Le budget des Armées rémunère 275000 personnes dont 60000 civils et finance aussi les infrastructures militaires, l’équipement et la maintenance, l’innovation, la Recherche et les développements</a:t>
            </a:r>
          </a:p>
          <a:p>
            <a:pPr marL="285750" indent="-285750" algn="just">
              <a:spcBef>
                <a:spcPts val="600"/>
              </a:spcBef>
              <a:buFont typeface="Arial" panose="020B0604020202020204" pitchFamily="34" charset="0"/>
              <a:buChar char="•"/>
              <a:defRPr sz="1800">
                <a:solidFill>
                  <a:srgbClr val="000000"/>
                </a:solidFill>
              </a:defRPr>
            </a:pPr>
            <a:r>
              <a:rPr lang="fr-FR" sz="2000" dirty="0">
                <a:latin typeface="Calibri" panose="020F0502020204030204" pitchFamily="34" charset="0"/>
                <a:ea typeface="Calibri" panose="020F0502020204030204" pitchFamily="34" charset="0"/>
                <a:cs typeface="Calibri" panose="020F0502020204030204" pitchFamily="34" charset="0"/>
              </a:rPr>
              <a:t>Principe de l’économie de guerre: se préparer </a:t>
            </a:r>
            <a:r>
              <a:rPr lang="fr-FR" sz="2000" dirty="0">
                <a:solidFill>
                  <a:srgbClr val="000000"/>
                </a:solidFill>
                <a:latin typeface="Calibri" panose="020F0502020204030204" pitchFamily="34" charset="0"/>
                <a:ea typeface="Calibri" panose="020F0502020204030204" pitchFamily="34" charset="0"/>
                <a:cs typeface="Calibri" panose="020F0502020204030204" pitchFamily="34" charset="0"/>
              </a:rPr>
              <a:t>à</a:t>
            </a:r>
            <a:r>
              <a:rPr lang="fr-FR" sz="2000" dirty="0">
                <a:latin typeface="Calibri" panose="020F0502020204030204" pitchFamily="34" charset="0"/>
                <a:ea typeface="Calibri" panose="020F0502020204030204" pitchFamily="34" charset="0"/>
                <a:cs typeface="Calibri" panose="020F0502020204030204" pitchFamily="34" charset="0"/>
              </a:rPr>
              <a:t> faire face aux exigences d’éventuels conflits de haute intensité( comme en Ukraine) pour faire face dans la durée a un ennemi armé et agressif</a:t>
            </a:r>
          </a:p>
          <a:p>
            <a:pPr marL="285750" indent="-285750" algn="just">
              <a:spcBef>
                <a:spcPts val="600"/>
              </a:spcBef>
              <a:buFont typeface="Arial" panose="020B0604020202020204" pitchFamily="34" charset="0"/>
              <a:buChar char="•"/>
              <a:defRPr sz="1800">
                <a:solidFill>
                  <a:srgbClr val="000000"/>
                </a:solidFill>
              </a:defRPr>
            </a:pPr>
            <a:r>
              <a:rPr lang="fr-FR" sz="2000" dirty="0">
                <a:solidFill>
                  <a:srgbClr val="000000"/>
                </a:solidFill>
                <a:latin typeface="Calibri" panose="020F0502020204030204" pitchFamily="34" charset="0"/>
                <a:ea typeface="Calibri" panose="020F0502020204030204" pitchFamily="34" charset="0"/>
                <a:cs typeface="Calibri" panose="020F0502020204030204" pitchFamily="34" charset="0"/>
              </a:rPr>
              <a:t>Loi de Programmation militaire 2024-20230: 413 Mds D’Euros pour répondre à la situation internationale (+47%)</a:t>
            </a:r>
          </a:p>
          <a:p>
            <a:pPr marL="285750" indent="-285750" algn="just">
              <a:spcBef>
                <a:spcPts val="600"/>
              </a:spcBef>
              <a:buFont typeface="Arial" panose="020B0604020202020204" pitchFamily="34" charset="0"/>
              <a:buChar char="•"/>
              <a:defRPr sz="1800">
                <a:solidFill>
                  <a:srgbClr val="000000"/>
                </a:solidFill>
              </a:defRPr>
            </a:pPr>
            <a:r>
              <a:rPr lang="fr-FR" sz="2000" dirty="0">
                <a:solidFill>
                  <a:srgbClr val="000000"/>
                </a:solidFill>
                <a:latin typeface="Calibri" panose="020F0502020204030204" pitchFamily="34" charset="0"/>
                <a:ea typeface="Calibri" panose="020F0502020204030204" pitchFamily="34" charset="0"/>
                <a:cs typeface="Calibri" panose="020F0502020204030204" pitchFamily="34" charset="0"/>
              </a:rPr>
              <a:t>La France est un acteur fort sur le marche mondial: le label «armées Françaises», le matériel français est perçu comme « éprouvé au combat », ce qui renforce son attractivité</a:t>
            </a:r>
          </a:p>
          <a:p>
            <a:pPr marL="285750" indent="-285750" algn="just">
              <a:spcBef>
                <a:spcPts val="600"/>
              </a:spcBef>
              <a:buFont typeface="Arial" panose="020B0604020202020204" pitchFamily="34" charset="0"/>
              <a:buChar char="•"/>
              <a:defRPr sz="1800">
                <a:solidFill>
                  <a:srgbClr val="000000"/>
                </a:solidFill>
              </a:defRPr>
            </a:pPr>
            <a:r>
              <a:rPr lang="fr-FR" sz="2000" dirty="0">
                <a:solidFill>
                  <a:srgbClr val="000000"/>
                </a:solidFill>
                <a:latin typeface="Calibri" panose="020F0502020204030204" pitchFamily="34" charset="0"/>
                <a:ea typeface="Calibri" panose="020F0502020204030204" pitchFamily="34" charset="0"/>
                <a:cs typeface="Calibri" panose="020F0502020204030204" pitchFamily="34" charset="0"/>
              </a:rPr>
              <a:t>Développement de programme de coopération industrielle de défense en Europe en vue d’acquérir et développer des équipements militaires, sur une base intergouvernementale (Airbus, MBDA par exemple)</a:t>
            </a:r>
          </a:p>
        </p:txBody>
      </p:sp>
      <p:pic>
        <p:nvPicPr>
          <p:cNvPr id="6" name="Picture 5">
            <a:extLst>
              <a:ext uri="{FF2B5EF4-FFF2-40B4-BE49-F238E27FC236}">
                <a16:creationId xmlns:a16="http://schemas.microsoft.com/office/drawing/2014/main" id="{36F6EA02-2B53-D247-941A-C30840984033}"/>
              </a:ext>
            </a:extLst>
          </p:cNvPr>
          <p:cNvPicPr>
            <a:picLocks noChangeAspect="1"/>
          </p:cNvPicPr>
          <p:nvPr/>
        </p:nvPicPr>
        <p:blipFill>
          <a:blip r:embed="rId2"/>
          <a:stretch>
            <a:fillRect/>
          </a:stretch>
        </p:blipFill>
        <p:spPr>
          <a:xfrm>
            <a:off x="9553435" y="1477825"/>
            <a:ext cx="7612255" cy="5878318"/>
          </a:xfrm>
          <a:prstGeom prst="rect">
            <a:avLst/>
          </a:prstGeom>
        </p:spPr>
      </p:pic>
    </p:spTree>
    <p:extLst>
      <p:ext uri="{BB962C8B-B14F-4D97-AF65-F5344CB8AC3E}">
        <p14:creationId xmlns:p14="http://schemas.microsoft.com/office/powerpoint/2010/main" val="98625641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C502F-99AA-95EA-62E1-35BD49304F3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F2F7925-B92A-F921-C509-185369727741}"/>
              </a:ext>
            </a:extLst>
          </p:cNvPr>
          <p:cNvSpPr txBox="1"/>
          <p:nvPr/>
        </p:nvSpPr>
        <p:spPr>
          <a:xfrm>
            <a:off x="187296" y="160362"/>
            <a:ext cx="14088262" cy="707886"/>
          </a:xfrm>
          <a:prstGeom prst="rect">
            <a:avLst/>
          </a:prstGeom>
          <a:noFill/>
        </p:spPr>
        <p:txBody>
          <a:bodyPr wrap="square" anchor="ctr">
            <a:spAutoFit/>
          </a:bodyPr>
          <a:lstStyle/>
          <a:p>
            <a:pPr algn="just"/>
            <a:r>
              <a:rPr lang="en-US" sz="4000" spc="-95" dirty="0">
                <a:solidFill>
                  <a:schemeClr val="accent5"/>
                </a:solidFill>
                <a:latin typeface="Poppins Bold"/>
              </a:rPr>
              <a:t>Evolution des ventes </a:t>
            </a:r>
            <a:r>
              <a:rPr lang="en-US" sz="4000" spc="-95" dirty="0" err="1">
                <a:solidFill>
                  <a:schemeClr val="accent5"/>
                </a:solidFill>
                <a:latin typeface="Poppins Bold"/>
              </a:rPr>
              <a:t>depuis</a:t>
            </a:r>
            <a:r>
              <a:rPr lang="en-US" sz="4000" spc="-95" dirty="0">
                <a:solidFill>
                  <a:schemeClr val="accent5"/>
                </a:solidFill>
                <a:latin typeface="Poppins Bold"/>
              </a:rPr>
              <a:t> 2012 par </a:t>
            </a:r>
            <a:r>
              <a:rPr lang="en-US" sz="4000" spc="-95" dirty="0" err="1">
                <a:solidFill>
                  <a:schemeClr val="accent5"/>
                </a:solidFill>
                <a:latin typeface="Poppins Bold"/>
              </a:rPr>
              <a:t>secteur</a:t>
            </a:r>
            <a:endParaRPr lang="en-US" sz="4000" spc="-95" dirty="0">
              <a:solidFill>
                <a:schemeClr val="accent5"/>
              </a:solidFill>
              <a:latin typeface="Poppins Bold"/>
            </a:endParaRPr>
          </a:p>
        </p:txBody>
      </p:sp>
      <p:pic>
        <p:nvPicPr>
          <p:cNvPr id="3" name="Picture 2">
            <a:extLst>
              <a:ext uri="{FF2B5EF4-FFF2-40B4-BE49-F238E27FC236}">
                <a16:creationId xmlns:a16="http://schemas.microsoft.com/office/drawing/2014/main" id="{3E49097F-65C6-202D-FE06-D2118537F296}"/>
              </a:ext>
            </a:extLst>
          </p:cNvPr>
          <p:cNvPicPr>
            <a:picLocks noChangeAspect="1"/>
          </p:cNvPicPr>
          <p:nvPr/>
        </p:nvPicPr>
        <p:blipFill>
          <a:blip r:embed="rId2"/>
          <a:stretch>
            <a:fillRect/>
          </a:stretch>
        </p:blipFill>
        <p:spPr>
          <a:xfrm>
            <a:off x="10285949" y="5566947"/>
            <a:ext cx="7524379" cy="4720053"/>
          </a:xfrm>
          <a:prstGeom prst="rect">
            <a:avLst/>
          </a:prstGeom>
        </p:spPr>
      </p:pic>
      <p:sp>
        <p:nvSpPr>
          <p:cNvPr id="4" name="TextBox 3">
            <a:extLst>
              <a:ext uri="{FF2B5EF4-FFF2-40B4-BE49-F238E27FC236}">
                <a16:creationId xmlns:a16="http://schemas.microsoft.com/office/drawing/2014/main" id="{91230E8B-BE67-2CDE-4D8C-834EC7AC20A6}"/>
              </a:ext>
            </a:extLst>
          </p:cNvPr>
          <p:cNvSpPr txBox="1"/>
          <p:nvPr/>
        </p:nvSpPr>
        <p:spPr>
          <a:xfrm>
            <a:off x="187296" y="1078169"/>
            <a:ext cx="9512488" cy="3798476"/>
          </a:xfrm>
          <a:prstGeom prst="rect">
            <a:avLst/>
          </a:prstGeom>
          <a:noFill/>
        </p:spPr>
        <p:txBody>
          <a:bodyPr wrap="square" rtlCol="0">
            <a:spAutoFit/>
          </a:bodyPr>
          <a:lstStyle/>
          <a:p>
            <a:pPr marL="285750" indent="-285750" algn="just">
              <a:lnSpc>
                <a:spcPts val="2300"/>
              </a:lnSpc>
              <a:spcBef>
                <a:spcPts val="600"/>
              </a:spcBef>
              <a:buFont typeface="Wingdings" panose="05000000000000000000" pitchFamily="2" charset="2"/>
              <a:buChar char="§"/>
            </a:pP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Depuis</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2015,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croissance</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mondiale</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du march</a:t>
            </a:r>
            <a:r>
              <a:rPr lang="fr-FR" sz="2000" dirty="0">
                <a:solidFill>
                  <a:schemeClr val="tx2"/>
                </a:solidFill>
                <a:latin typeface="Calibri" panose="020F0502020204030204" pitchFamily="34" charset="0"/>
                <a:ea typeface="Calibri" panose="020F0502020204030204" pitchFamily="34" charset="0"/>
                <a:cs typeface="Calibri" panose="020F0502020204030204" pitchFamily="34" charset="0"/>
              </a:rPr>
              <a:t>é </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de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l’armement</a:t>
            </a:r>
            <a:endPar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lnSpc>
                <a:spcPts val="2300"/>
              </a:lnSpc>
              <a:spcBef>
                <a:spcPts val="600"/>
              </a:spcBef>
              <a:buFont typeface="Wingdings" panose="05000000000000000000" pitchFamily="2" charset="2"/>
              <a:buChar char="§"/>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Bonne position de la France sur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tous</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les march</a:t>
            </a:r>
            <a:r>
              <a:rPr lang="fr-FR" sz="2000" dirty="0">
                <a:solidFill>
                  <a:schemeClr val="tx2"/>
                </a:solidFill>
                <a:latin typeface="Calibri" panose="020F0502020204030204" pitchFamily="34" charset="0"/>
                <a:ea typeface="Calibri" panose="020F0502020204030204" pitchFamily="34" charset="0"/>
                <a:cs typeface="Calibri" panose="020F0502020204030204" pitchFamily="34" charset="0"/>
              </a:rPr>
              <a:t>é</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s</a:t>
            </a:r>
          </a:p>
          <a:p>
            <a:pPr marL="285750" indent="-285750" algn="just">
              <a:lnSpc>
                <a:spcPts val="2300"/>
              </a:lnSpc>
              <a:spcBef>
                <a:spcPts val="600"/>
              </a:spcBef>
              <a:buFont typeface="Wingdings" panose="05000000000000000000" pitchFamily="2" charset="2"/>
              <a:buChar char="§"/>
            </a:pP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Soutien</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de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l’Etat</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 Concept</a:t>
            </a:r>
            <a:r>
              <a:rPr lang="fr-FR" sz="2000" dirty="0">
                <a:solidFill>
                  <a:schemeClr val="tx2"/>
                </a:solidFill>
                <a:latin typeface="Calibri" panose="020F0502020204030204" pitchFamily="34" charset="0"/>
                <a:ea typeface="Calibri" panose="020F0502020204030204" pitchFamily="34" charset="0"/>
                <a:cs typeface="Calibri" panose="020F0502020204030204" pitchFamily="34" charset="0"/>
              </a:rPr>
              <a:t> é</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conomie</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de guerre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depuis</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l’invasion</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de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l’Ukraine</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par la Russie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en</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F</a:t>
            </a:r>
            <a:r>
              <a:rPr lang="fr-FR" sz="2000" dirty="0">
                <a:solidFill>
                  <a:schemeClr val="tx2"/>
                </a:solidFill>
                <a:latin typeface="Calibri" panose="020F0502020204030204" pitchFamily="34" charset="0"/>
                <a:ea typeface="Calibri" panose="020F0502020204030204" pitchFamily="34" charset="0"/>
                <a:cs typeface="Calibri" panose="020F0502020204030204" pitchFamily="34" charset="0"/>
              </a:rPr>
              <a:t>é</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vrier</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2022 avec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mont</a:t>
            </a:r>
            <a:r>
              <a:rPr lang="fr-FR" sz="2000" dirty="0">
                <a:solidFill>
                  <a:schemeClr val="tx2"/>
                </a:solidFill>
                <a:latin typeface="Calibri" panose="020F0502020204030204" pitchFamily="34" charset="0"/>
                <a:ea typeface="Calibri" panose="020F0502020204030204" pitchFamily="34" charset="0"/>
                <a:cs typeface="Calibri" panose="020F0502020204030204" pitchFamily="34" charset="0"/>
              </a:rPr>
              <a:t>é</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e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en</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charge de la production</a:t>
            </a:r>
          </a:p>
          <a:p>
            <a:pPr marL="285750" indent="-285750" algn="just">
              <a:lnSpc>
                <a:spcPts val="2300"/>
              </a:lnSpc>
              <a:spcBef>
                <a:spcPts val="600"/>
              </a:spcBef>
              <a:buFont typeface="Wingdings" panose="05000000000000000000" pitchFamily="2" charset="2"/>
              <a:buChar char="§"/>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Forte concentration de grands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groupes</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Dassault Aviation, Airbus D</a:t>
            </a:r>
            <a:r>
              <a:rPr lang="fr-FR" sz="2000" dirty="0">
                <a:solidFill>
                  <a:schemeClr val="tx2"/>
                </a:solidFill>
                <a:latin typeface="Calibri" panose="020F0502020204030204" pitchFamily="34" charset="0"/>
                <a:ea typeface="Calibri" panose="020F0502020204030204" pitchFamily="34" charset="0"/>
                <a:cs typeface="Calibri" panose="020F0502020204030204" pitchFamily="34" charset="0"/>
              </a:rPr>
              <a:t>é</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fense</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Thales, MBDA, Safran, Groupe Naval, KNDS…). </a:t>
            </a:r>
          </a:p>
          <a:p>
            <a:pPr marL="285750" indent="-285750" algn="just">
              <a:lnSpc>
                <a:spcPts val="2300"/>
              </a:lnSpc>
              <a:spcBef>
                <a:spcPts val="600"/>
              </a:spcBef>
              <a:buFont typeface="Wingdings" panose="05000000000000000000" pitchFamily="2" charset="2"/>
              <a:buChar char="§"/>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Innovation: drones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tactiques</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systems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optroniques</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d</a:t>
            </a:r>
            <a:r>
              <a:rPr lang="fr-FR"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éf</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ense</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a</a:t>
            </a:r>
            <a:r>
              <a:rPr lang="fr-FR" sz="2000" dirty="0">
                <a:solidFill>
                  <a:schemeClr val="tx2"/>
                </a:solidFill>
                <a:latin typeface="Calibri" panose="020F0502020204030204" pitchFamily="34" charset="0"/>
                <a:ea typeface="Calibri" panose="020F0502020204030204" pitchFamily="34" charset="0"/>
                <a:cs typeface="Calibri" panose="020F0502020204030204" pitchFamily="34" charset="0"/>
              </a:rPr>
              <a:t>é</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rienne</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mobile</a:t>
            </a:r>
          </a:p>
          <a:p>
            <a:pPr marL="285750" indent="-285750" algn="just">
              <a:lnSpc>
                <a:spcPts val="2300"/>
              </a:lnSpc>
              <a:spcBef>
                <a:spcPts val="600"/>
              </a:spcBef>
              <a:buFont typeface="Wingdings" panose="05000000000000000000" pitchFamily="2" charset="2"/>
              <a:buChar char="§"/>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Le Plan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ReArm</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Europe encourage la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mutualisation</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de la production de d</a:t>
            </a:r>
            <a:r>
              <a:rPr lang="fr-FR" sz="2000" dirty="0">
                <a:solidFill>
                  <a:schemeClr val="tx2"/>
                </a:solidFill>
                <a:latin typeface="Calibri" panose="020F0502020204030204" pitchFamily="34" charset="0"/>
                <a:ea typeface="Calibri" panose="020F0502020204030204" pitchFamily="34" charset="0"/>
                <a:cs typeface="Calibri" panose="020F0502020204030204" pitchFamily="34" charset="0"/>
              </a:rPr>
              <a:t>é</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fense</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au sein de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l’UE</a:t>
            </a:r>
            <a:endPar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a:lnSpc>
                <a:spcPts val="2300"/>
              </a:lnSpc>
              <a:spcBef>
                <a:spcPts val="600"/>
              </a:spcBef>
              <a:buFont typeface="Wingdings" panose="05000000000000000000" pitchFamily="2" charset="2"/>
              <a:buChar char="§"/>
            </a:pP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Part des ventes 2024-2025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estim</a:t>
            </a:r>
            <a:r>
              <a:rPr lang="fr-FR" sz="2000" dirty="0">
                <a:solidFill>
                  <a:schemeClr val="tx2"/>
                </a:solidFill>
                <a:latin typeface="Calibri" panose="020F0502020204030204" pitchFamily="34" charset="0"/>
                <a:ea typeface="Calibri" panose="020F0502020204030204" pitchFamily="34" charset="0"/>
                <a:cs typeface="Calibri" panose="020F0502020204030204" pitchFamily="34" charset="0"/>
              </a:rPr>
              <a:t>é</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e: Europe 60% / Asie 23% / Moyen Orient 11% / </a:t>
            </a:r>
            <a:r>
              <a:rPr lang="en-US" sz="2000" dirty="0" err="1">
                <a:solidFill>
                  <a:schemeClr val="tx2"/>
                </a:solidFill>
                <a:latin typeface="Calibri" panose="020F0502020204030204" pitchFamily="34" charset="0"/>
                <a:ea typeface="Calibri" panose="020F0502020204030204" pitchFamily="34" charset="0"/>
                <a:cs typeface="Calibri" panose="020F0502020204030204" pitchFamily="34" charset="0"/>
              </a:rPr>
              <a:t>Autres</a:t>
            </a:r>
            <a:r>
              <a:rPr lang="en-US" sz="2000" dirty="0">
                <a:solidFill>
                  <a:schemeClr val="tx2"/>
                </a:solidFill>
                <a:latin typeface="Calibri" panose="020F0502020204030204" pitchFamily="34" charset="0"/>
                <a:ea typeface="Calibri" panose="020F0502020204030204" pitchFamily="34" charset="0"/>
                <a:cs typeface="Calibri" panose="020F0502020204030204" pitchFamily="34" charset="0"/>
              </a:rPr>
              <a:t> 6%</a:t>
            </a:r>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16ED0B79-3DCE-5966-101C-AACC005953F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87184" y="1078169"/>
            <a:ext cx="7523145" cy="4488779"/>
          </a:xfrm>
          <a:prstGeom prst="rect">
            <a:avLst/>
          </a:prstGeom>
          <a:noFill/>
          <a:ln>
            <a:noFill/>
          </a:ln>
        </p:spPr>
      </p:pic>
      <p:sp>
        <p:nvSpPr>
          <p:cNvPr id="8" name="TextBox 7">
            <a:extLst>
              <a:ext uri="{FF2B5EF4-FFF2-40B4-BE49-F238E27FC236}">
                <a16:creationId xmlns:a16="http://schemas.microsoft.com/office/drawing/2014/main" id="{DDBFAE63-2558-4C25-C7EC-73306A6BCAF2}"/>
              </a:ext>
            </a:extLst>
          </p:cNvPr>
          <p:cNvSpPr txBox="1"/>
          <p:nvPr/>
        </p:nvSpPr>
        <p:spPr>
          <a:xfrm>
            <a:off x="4541293" y="4960540"/>
            <a:ext cx="9164470" cy="369332"/>
          </a:xfrm>
          <a:prstGeom prst="rect">
            <a:avLst/>
          </a:prstGeom>
          <a:noFill/>
        </p:spPr>
        <p:txBody>
          <a:bodyPr wrap="square">
            <a:spAutoFit/>
          </a:bodyPr>
          <a:lstStyle/>
          <a:p>
            <a:r>
              <a:rPr lang="fr-FR" sz="1800" dirty="0">
                <a:latin typeface="Calibri" panose="020F0502020204030204" pitchFamily="34" charset="0"/>
                <a:ea typeface="Calibri" panose="020F0502020204030204" pitchFamily="34" charset="0"/>
                <a:cs typeface="Calibri" panose="020F0502020204030204" pitchFamily="34" charset="0"/>
              </a:rPr>
              <a:t>é</a:t>
            </a:r>
            <a:endParaRPr lang="en-US" dirty="0"/>
          </a:p>
        </p:txBody>
      </p:sp>
      <p:pic>
        <p:nvPicPr>
          <p:cNvPr id="12" name="Picture 11">
            <a:extLst>
              <a:ext uri="{FF2B5EF4-FFF2-40B4-BE49-F238E27FC236}">
                <a16:creationId xmlns:a16="http://schemas.microsoft.com/office/drawing/2014/main" id="{FFC46C34-0C8D-9418-F031-4322F0B7E994}"/>
              </a:ext>
            </a:extLst>
          </p:cNvPr>
          <p:cNvPicPr>
            <a:picLocks noChangeAspect="1"/>
          </p:cNvPicPr>
          <p:nvPr/>
        </p:nvPicPr>
        <p:blipFill>
          <a:blip r:embed="rId4"/>
          <a:stretch>
            <a:fillRect/>
          </a:stretch>
        </p:blipFill>
        <p:spPr>
          <a:xfrm>
            <a:off x="621608" y="5567007"/>
            <a:ext cx="8522392" cy="3940643"/>
          </a:xfrm>
          <a:prstGeom prst="rect">
            <a:avLst/>
          </a:prstGeom>
        </p:spPr>
      </p:pic>
    </p:spTree>
    <p:extLst>
      <p:ext uri="{BB962C8B-B14F-4D97-AF65-F5344CB8AC3E}">
        <p14:creationId xmlns:p14="http://schemas.microsoft.com/office/powerpoint/2010/main" val="5466757"/>
      </p:ext>
    </p:extLst>
  </p:cSld>
  <p:clrMapOvr>
    <a:masterClrMapping/>
  </p:clrMapOvr>
  <p:transition spd="slow">
    <p:push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0">
            <a:extLst>
              <a:ext uri="{FF2B5EF4-FFF2-40B4-BE49-F238E27FC236}">
                <a16:creationId xmlns:a16="http://schemas.microsoft.com/office/drawing/2014/main" id="{BE3F496F-9130-46D6-A2C2-FEA4664D99AD}"/>
              </a:ext>
            </a:extLst>
          </p:cNvPr>
          <p:cNvSpPr txBox="1"/>
          <p:nvPr/>
        </p:nvSpPr>
        <p:spPr>
          <a:xfrm>
            <a:off x="582685" y="439011"/>
            <a:ext cx="17459556" cy="707886"/>
          </a:xfrm>
          <a:prstGeom prst="rect">
            <a:avLst/>
          </a:prstGeom>
          <a:noFill/>
        </p:spPr>
        <p:txBody>
          <a:bodyPr wrap="square" anchor="ctr">
            <a:spAutoFit/>
          </a:bodyPr>
          <a:lstStyle/>
          <a:p>
            <a:r>
              <a:rPr lang="en-US" sz="4000" spc="-95" dirty="0">
                <a:solidFill>
                  <a:schemeClr val="accent5"/>
                </a:solidFill>
                <a:latin typeface="Poppins Bold"/>
              </a:rPr>
              <a:t>Les </a:t>
            </a:r>
            <a:r>
              <a:rPr lang="en-US" sz="4000" spc="-95" dirty="0" err="1">
                <a:solidFill>
                  <a:schemeClr val="accent5"/>
                </a:solidFill>
                <a:latin typeface="Poppins Bold"/>
              </a:rPr>
              <a:t>principaux</a:t>
            </a:r>
            <a:r>
              <a:rPr lang="en-US" sz="4000" spc="-95" dirty="0">
                <a:solidFill>
                  <a:schemeClr val="accent5"/>
                </a:solidFill>
                <a:latin typeface="Poppins Bold"/>
              </a:rPr>
              <a:t> </a:t>
            </a:r>
            <a:r>
              <a:rPr lang="en-US" sz="4000" spc="-95" dirty="0" err="1">
                <a:solidFill>
                  <a:schemeClr val="accent5"/>
                </a:solidFill>
                <a:latin typeface="Poppins Bold"/>
              </a:rPr>
              <a:t>groupes</a:t>
            </a:r>
            <a:r>
              <a:rPr lang="en-US" sz="4000" spc="-95" dirty="0">
                <a:solidFill>
                  <a:schemeClr val="accent5"/>
                </a:solidFill>
                <a:latin typeface="Poppins Bold"/>
              </a:rPr>
              <a:t> du </a:t>
            </a:r>
            <a:r>
              <a:rPr lang="en-US" sz="4000" spc="-95" dirty="0" err="1">
                <a:solidFill>
                  <a:schemeClr val="accent5"/>
                </a:solidFill>
                <a:latin typeface="Poppins Bold"/>
              </a:rPr>
              <a:t>secteur</a:t>
            </a:r>
            <a:r>
              <a:rPr lang="en-US" sz="4000" spc="-95" dirty="0">
                <a:solidFill>
                  <a:schemeClr val="accent5"/>
                </a:solidFill>
                <a:latin typeface="Poppins Bold"/>
              </a:rPr>
              <a:t> de la D</a:t>
            </a:r>
            <a:r>
              <a:rPr lang="fr-FR" sz="4000" spc="-95" dirty="0">
                <a:solidFill>
                  <a:schemeClr val="accent5"/>
                </a:solidFill>
                <a:latin typeface="Poppins Bold"/>
              </a:rPr>
              <a:t>é</a:t>
            </a:r>
            <a:r>
              <a:rPr lang="en-US" sz="4000" spc="-95" dirty="0" err="1">
                <a:solidFill>
                  <a:schemeClr val="accent5"/>
                </a:solidFill>
                <a:latin typeface="Poppins Bold"/>
              </a:rPr>
              <a:t>fense</a:t>
            </a:r>
            <a:endParaRPr lang="en-US" sz="4000" spc="-95" dirty="0">
              <a:solidFill>
                <a:schemeClr val="accent5"/>
              </a:solidFill>
              <a:latin typeface="Poppins Bold"/>
            </a:endParaRPr>
          </a:p>
        </p:txBody>
      </p:sp>
      <p:sp>
        <p:nvSpPr>
          <p:cNvPr id="17" name="TextBox 5">
            <a:extLst>
              <a:ext uri="{FF2B5EF4-FFF2-40B4-BE49-F238E27FC236}">
                <a16:creationId xmlns:a16="http://schemas.microsoft.com/office/drawing/2014/main" id="{A24D8E2D-940C-4DAD-966D-D63692F602BD}"/>
              </a:ext>
            </a:extLst>
          </p:cNvPr>
          <p:cNvSpPr txBox="1"/>
          <p:nvPr/>
        </p:nvSpPr>
        <p:spPr>
          <a:xfrm>
            <a:off x="81888" y="3405978"/>
            <a:ext cx="5131558" cy="2542106"/>
          </a:xfrm>
          <a:prstGeom prst="rect">
            <a:avLst/>
          </a:prstGeom>
        </p:spPr>
        <p:txBody>
          <a:bodyPr wrap="square" lIns="0" tIns="0" rIns="0" bIns="0" rtlCol="0" anchor="t">
            <a:spAutoFit/>
          </a:bodyPr>
          <a:lstStyle/>
          <a:p>
            <a:pPr marL="285750" indent="-285750" algn="just">
              <a:lnSpc>
                <a:spcPts val="2500"/>
              </a:lnSpc>
              <a:buFont typeface="Wingdings" panose="05000000000000000000" pitchFamily="2" charset="2"/>
              <a:buChar char="§"/>
            </a:pPr>
            <a:r>
              <a:rPr lang="fr-FR" sz="1600" dirty="0">
                <a:solidFill>
                  <a:schemeClr val="tx2"/>
                </a:solidFill>
                <a:latin typeface="Poppins Medium" pitchFamily="2" charset="77"/>
                <a:cs typeface="Poppins Medium" pitchFamily="2" charset="77"/>
              </a:rPr>
              <a:t>La BITD (Base Industrielle et Technologique de Défense) compte 4500 entreprises dont environ 600 sont exportatrices </a:t>
            </a:r>
          </a:p>
          <a:p>
            <a:pPr marL="285750" indent="-285750" algn="just">
              <a:lnSpc>
                <a:spcPts val="2500"/>
              </a:lnSpc>
              <a:buFont typeface="Wingdings" panose="05000000000000000000" pitchFamily="2" charset="2"/>
              <a:buChar char="§"/>
            </a:pPr>
            <a:endParaRPr lang="fr-FR" sz="1600" dirty="0">
              <a:solidFill>
                <a:schemeClr val="tx2"/>
              </a:solidFill>
              <a:latin typeface="Poppins Medium" pitchFamily="2" charset="77"/>
              <a:cs typeface="Poppins Medium" pitchFamily="2" charset="77"/>
            </a:endParaRPr>
          </a:p>
          <a:p>
            <a:pPr marL="285750" indent="-285750" algn="just">
              <a:lnSpc>
                <a:spcPts val="2500"/>
              </a:lnSpc>
              <a:buFont typeface="Wingdings" panose="05000000000000000000" pitchFamily="2" charset="2"/>
              <a:buChar char="§"/>
            </a:pPr>
            <a:r>
              <a:rPr lang="fr-FR" sz="1600" dirty="0">
                <a:solidFill>
                  <a:schemeClr val="tx2"/>
                </a:solidFill>
                <a:latin typeface="Poppins Medium" pitchFamily="2" charset="77"/>
                <a:cs typeface="Poppins Medium" pitchFamily="2" charset="77"/>
              </a:rPr>
              <a:t>Le GICAT (Groupement des industries françaises de défense et de sécurité) fédère près de 480 entreprises, dont 80 % de PME, réparties sur tout le territoire national</a:t>
            </a:r>
          </a:p>
        </p:txBody>
      </p:sp>
      <p:sp>
        <p:nvSpPr>
          <p:cNvPr id="18" name="TextBox 8">
            <a:extLst>
              <a:ext uri="{FF2B5EF4-FFF2-40B4-BE49-F238E27FC236}">
                <a16:creationId xmlns:a16="http://schemas.microsoft.com/office/drawing/2014/main" id="{860D938A-3F72-41C7-B0F9-FC9D4CE4FAEB}"/>
              </a:ext>
            </a:extLst>
          </p:cNvPr>
          <p:cNvSpPr txBox="1"/>
          <p:nvPr/>
        </p:nvSpPr>
        <p:spPr>
          <a:xfrm>
            <a:off x="8440011" y="8383722"/>
            <a:ext cx="3517527" cy="523220"/>
          </a:xfrm>
          <a:prstGeom prst="rect">
            <a:avLst/>
          </a:prstGeom>
          <a:noFill/>
        </p:spPr>
        <p:txBody>
          <a:bodyPr wrap="square">
            <a:spAutoFit/>
          </a:bodyPr>
          <a:lstStyle/>
          <a:p>
            <a:r>
              <a:rPr lang="fr-FR" sz="1400" dirty="0">
                <a:solidFill>
                  <a:schemeClr val="bg1"/>
                </a:solidFill>
                <a:latin typeface="Poppins" pitchFamily="2" charset="77"/>
                <a:ea typeface="Cambria" panose="02040503050406030204" pitchFamily="18" charset="0"/>
                <a:cs typeface="Poppins" pitchFamily="2" charset="77"/>
              </a:rPr>
              <a:t>Source: INSEE</a:t>
            </a:r>
          </a:p>
          <a:p>
            <a:endParaRPr lang="fr-FR" sz="1400" dirty="0">
              <a:solidFill>
                <a:schemeClr val="bg1"/>
              </a:solidFill>
              <a:latin typeface="Poppins" pitchFamily="2" charset="77"/>
              <a:ea typeface="Cambria" panose="02040503050406030204" pitchFamily="18" charset="0"/>
              <a:cs typeface="Poppins" pitchFamily="2" charset="77"/>
            </a:endParaRPr>
          </a:p>
        </p:txBody>
      </p:sp>
      <p:pic>
        <p:nvPicPr>
          <p:cNvPr id="5" name="Picture 4">
            <a:extLst>
              <a:ext uri="{FF2B5EF4-FFF2-40B4-BE49-F238E27FC236}">
                <a16:creationId xmlns:a16="http://schemas.microsoft.com/office/drawing/2014/main" id="{02372C9D-C48B-694D-9593-32170C5EE991}"/>
              </a:ext>
            </a:extLst>
          </p:cNvPr>
          <p:cNvPicPr>
            <a:picLocks noChangeAspect="1"/>
          </p:cNvPicPr>
          <p:nvPr/>
        </p:nvPicPr>
        <p:blipFill>
          <a:blip r:embed="rId2"/>
          <a:stretch>
            <a:fillRect/>
          </a:stretch>
        </p:blipFill>
        <p:spPr>
          <a:xfrm>
            <a:off x="5377360" y="1610436"/>
            <a:ext cx="12460264" cy="8237553"/>
          </a:xfrm>
          <a:prstGeom prst="rect">
            <a:avLst/>
          </a:prstGeom>
        </p:spPr>
      </p:pic>
    </p:spTree>
    <p:extLst>
      <p:ext uri="{BB962C8B-B14F-4D97-AF65-F5344CB8AC3E}">
        <p14:creationId xmlns:p14="http://schemas.microsoft.com/office/powerpoint/2010/main" val="2954262017"/>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4433B01D-7C65-BE46-AF81-4DE5CBD15320}"/>
              </a:ext>
            </a:extLst>
          </p:cNvPr>
          <p:cNvSpPr txBox="1"/>
          <p:nvPr/>
        </p:nvSpPr>
        <p:spPr>
          <a:xfrm>
            <a:off x="439267" y="191522"/>
            <a:ext cx="17684960" cy="1200329"/>
          </a:xfrm>
          <a:prstGeom prst="rect">
            <a:avLst/>
          </a:prstGeom>
          <a:noFill/>
        </p:spPr>
        <p:txBody>
          <a:bodyPr wrap="square" anchor="ctr">
            <a:spAutoFit/>
          </a:bodyPr>
          <a:lstStyle/>
          <a:p>
            <a:r>
              <a:rPr lang="en-US" sz="3600" spc="-95" dirty="0">
                <a:solidFill>
                  <a:schemeClr val="accent5"/>
                </a:solidFill>
                <a:latin typeface="Poppins Bold"/>
              </a:rPr>
              <a:t>Un </a:t>
            </a:r>
            <a:r>
              <a:rPr lang="en-US" sz="3600" spc="-95" dirty="0" err="1">
                <a:solidFill>
                  <a:schemeClr val="accent5"/>
                </a:solidFill>
                <a:latin typeface="Poppins Bold"/>
              </a:rPr>
              <a:t>secteur</a:t>
            </a:r>
            <a:r>
              <a:rPr lang="en-US" sz="3600" spc="-95" dirty="0">
                <a:solidFill>
                  <a:schemeClr val="accent5"/>
                </a:solidFill>
                <a:latin typeface="Poppins Bold"/>
              </a:rPr>
              <a:t> </a:t>
            </a:r>
            <a:r>
              <a:rPr lang="en-US" sz="3600" spc="-95" dirty="0" err="1">
                <a:solidFill>
                  <a:schemeClr val="accent5"/>
                </a:solidFill>
                <a:latin typeface="Poppins Bold"/>
              </a:rPr>
              <a:t>dynamique</a:t>
            </a:r>
            <a:r>
              <a:rPr lang="en-US" sz="3600" spc="-95" dirty="0">
                <a:solidFill>
                  <a:schemeClr val="accent5"/>
                </a:solidFill>
                <a:latin typeface="Poppins Bold"/>
              </a:rPr>
              <a:t> alliant grands groups, </a:t>
            </a:r>
            <a:r>
              <a:rPr lang="en-US" sz="3600" spc="-95" dirty="0" err="1">
                <a:solidFill>
                  <a:schemeClr val="accent5"/>
                </a:solidFill>
                <a:latin typeface="Poppins Bold"/>
              </a:rPr>
              <a:t>entreprises</a:t>
            </a:r>
            <a:r>
              <a:rPr lang="en-US" sz="3600" spc="-95" dirty="0">
                <a:solidFill>
                  <a:schemeClr val="accent5"/>
                </a:solidFill>
                <a:latin typeface="Poppins Bold"/>
              </a:rPr>
              <a:t> locales et innovation</a:t>
            </a:r>
          </a:p>
        </p:txBody>
      </p:sp>
      <p:pic>
        <p:nvPicPr>
          <p:cNvPr id="3" name="Picture 2">
            <a:extLst>
              <a:ext uri="{FF2B5EF4-FFF2-40B4-BE49-F238E27FC236}">
                <a16:creationId xmlns:a16="http://schemas.microsoft.com/office/drawing/2014/main" id="{B30DA6D1-212D-D193-070F-D7649D4BCF00}"/>
              </a:ext>
            </a:extLst>
          </p:cNvPr>
          <p:cNvPicPr>
            <a:picLocks noChangeAspect="1"/>
          </p:cNvPicPr>
          <p:nvPr/>
        </p:nvPicPr>
        <p:blipFill>
          <a:blip r:embed="rId2"/>
          <a:stretch>
            <a:fillRect/>
          </a:stretch>
        </p:blipFill>
        <p:spPr>
          <a:xfrm>
            <a:off x="2977029" y="696036"/>
            <a:ext cx="14737766" cy="9460997"/>
          </a:xfrm>
          <a:prstGeom prst="rect">
            <a:avLst/>
          </a:prstGeom>
        </p:spPr>
      </p:pic>
    </p:spTree>
    <p:extLst>
      <p:ext uri="{BB962C8B-B14F-4D97-AF65-F5344CB8AC3E}">
        <p14:creationId xmlns:p14="http://schemas.microsoft.com/office/powerpoint/2010/main" val="439455807"/>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25">
            <a:extLst>
              <a:ext uri="{FF2B5EF4-FFF2-40B4-BE49-F238E27FC236}">
                <a16:creationId xmlns:a16="http://schemas.microsoft.com/office/drawing/2014/main" id="{1DACCA10-55D3-4589-8E5D-217CCA107CEA}"/>
              </a:ext>
            </a:extLst>
          </p:cNvPr>
          <p:cNvSpPr/>
          <p:nvPr/>
        </p:nvSpPr>
        <p:spPr>
          <a:xfrm>
            <a:off x="6675518" y="3374516"/>
            <a:ext cx="5788928" cy="4428483"/>
          </a:xfrm>
          <a:prstGeom prst="roundRect">
            <a:avLst>
              <a:gd name="adj" fmla="val 5326"/>
            </a:avLst>
          </a:prstGeom>
          <a:solidFill>
            <a:schemeClr val="bg1">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panose="020F0502020204030203" pitchFamily="34" charset="0"/>
            </a:endParaRPr>
          </a:p>
        </p:txBody>
      </p:sp>
      <p:sp>
        <p:nvSpPr>
          <p:cNvPr id="9" name="Rectangle: Rounded Corners 25">
            <a:extLst>
              <a:ext uri="{FF2B5EF4-FFF2-40B4-BE49-F238E27FC236}">
                <a16:creationId xmlns:a16="http://schemas.microsoft.com/office/drawing/2014/main" id="{95FF2428-B3BD-4BD9-97B6-3E0BCA388173}"/>
              </a:ext>
            </a:extLst>
          </p:cNvPr>
          <p:cNvSpPr/>
          <p:nvPr/>
        </p:nvSpPr>
        <p:spPr>
          <a:xfrm>
            <a:off x="149653" y="3337886"/>
            <a:ext cx="6209333" cy="4465113"/>
          </a:xfrm>
          <a:prstGeom prst="roundRect">
            <a:avLst>
              <a:gd name="adj" fmla="val 5326"/>
            </a:avLst>
          </a:prstGeom>
          <a:solidFill>
            <a:schemeClr val="bg1">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latin typeface="Lato" panose="020F0502020204030203" pitchFamily="34" charset="0"/>
              </a:rPr>
              <a:t>hh</a:t>
            </a:r>
            <a:endParaRPr lang="id-ID" dirty="0">
              <a:latin typeface="Lato" panose="020F0502020204030203" pitchFamily="34" charset="0"/>
            </a:endParaRPr>
          </a:p>
        </p:txBody>
      </p:sp>
      <p:sp>
        <p:nvSpPr>
          <p:cNvPr id="10" name="TextBox 43">
            <a:extLst>
              <a:ext uri="{FF2B5EF4-FFF2-40B4-BE49-F238E27FC236}">
                <a16:creationId xmlns:a16="http://schemas.microsoft.com/office/drawing/2014/main" id="{767AB9E3-13F5-49BB-93B3-25C5E0AF58A2}"/>
              </a:ext>
            </a:extLst>
          </p:cNvPr>
          <p:cNvSpPr txBox="1"/>
          <p:nvPr/>
        </p:nvSpPr>
        <p:spPr>
          <a:xfrm>
            <a:off x="6805911" y="3772875"/>
            <a:ext cx="5701999" cy="2631490"/>
          </a:xfrm>
          <a:prstGeom prst="rect">
            <a:avLst/>
          </a:prstGeom>
          <a:noFill/>
        </p:spPr>
        <p:txBody>
          <a:bodyPr wrap="square">
            <a:spAutoFit/>
          </a:bodyPr>
          <a:lstStyle/>
          <a:p>
            <a:pPr algn="just" fontAlgn="base">
              <a:spcBef>
                <a:spcPts val="600"/>
              </a:spcBef>
              <a:spcAft>
                <a:spcPct val="0"/>
              </a:spcAft>
            </a:pPr>
            <a:r>
              <a:rPr lang="en-IN" sz="2200" b="1" dirty="0">
                <a:solidFill>
                  <a:schemeClr val="tx2"/>
                </a:solidFill>
                <a:latin typeface="Calibri" panose="020F0502020204030204" pitchFamily="34" charset="0"/>
                <a:ea typeface="Calibri" panose="020F0502020204030204" pitchFamily="34" charset="0"/>
                <a:cs typeface="Calibri" panose="020F0502020204030204" pitchFamily="34" charset="0"/>
              </a:rPr>
              <a:t>Un </a:t>
            </a:r>
            <a:r>
              <a:rPr lang="en-IN" sz="2200" b="1" dirty="0" err="1">
                <a:solidFill>
                  <a:schemeClr val="tx2"/>
                </a:solidFill>
                <a:latin typeface="Calibri" panose="020F0502020204030204" pitchFamily="34" charset="0"/>
                <a:ea typeface="Calibri" panose="020F0502020204030204" pitchFamily="34" charset="0"/>
                <a:cs typeface="Calibri" panose="020F0502020204030204" pitchFamily="34" charset="0"/>
              </a:rPr>
              <a:t>secteur</a:t>
            </a:r>
            <a:r>
              <a:rPr lang="en-IN" sz="22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IN" sz="2200" b="1" dirty="0" err="1">
                <a:solidFill>
                  <a:schemeClr val="tx2"/>
                </a:solidFill>
                <a:latin typeface="Calibri" panose="020F0502020204030204" pitchFamily="34" charset="0"/>
                <a:ea typeface="Calibri" panose="020F0502020204030204" pitchFamily="34" charset="0"/>
                <a:cs typeface="Calibri" panose="020F0502020204030204" pitchFamily="34" charset="0"/>
              </a:rPr>
              <a:t>hautement</a:t>
            </a:r>
            <a:r>
              <a:rPr lang="en-IN" sz="2200" b="1" dirty="0">
                <a:solidFill>
                  <a:schemeClr val="tx2"/>
                </a:solidFill>
                <a:latin typeface="Calibri" panose="020F0502020204030204" pitchFamily="34" charset="0"/>
                <a:ea typeface="Calibri" panose="020F0502020204030204" pitchFamily="34" charset="0"/>
                <a:cs typeface="Calibri" panose="020F0502020204030204" pitchFamily="34" charset="0"/>
              </a:rPr>
              <a:t> </a:t>
            </a:r>
            <a:r>
              <a:rPr lang="en-IN" sz="2200" b="1" dirty="0" err="1">
                <a:solidFill>
                  <a:schemeClr val="tx2"/>
                </a:solidFill>
                <a:latin typeface="Calibri" panose="020F0502020204030204" pitchFamily="34" charset="0"/>
                <a:ea typeface="Calibri" panose="020F0502020204030204" pitchFamily="34" charset="0"/>
                <a:cs typeface="Calibri" panose="020F0502020204030204" pitchFamily="34" charset="0"/>
              </a:rPr>
              <a:t>reglement</a:t>
            </a:r>
            <a:r>
              <a:rPr lang="fr-FR" sz="2200" b="1" dirty="0">
                <a:solidFill>
                  <a:schemeClr val="tx2"/>
                </a:solidFill>
                <a:latin typeface="Calibri" panose="020F0502020204030204" pitchFamily="34" charset="0"/>
                <a:ea typeface="Calibri" panose="020F0502020204030204" pitchFamily="34" charset="0"/>
                <a:cs typeface="Calibri" panose="020F0502020204030204" pitchFamily="34" charset="0"/>
              </a:rPr>
              <a:t>é</a:t>
            </a:r>
            <a:endParaRPr lang="en-IN" sz="22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eaLnBrk="0" fontAlgn="base" hangingPunct="0">
              <a:spcBef>
                <a:spcPts val="600"/>
              </a:spcBef>
              <a:spcAft>
                <a:spcPct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La France respecte les conventions internationales, interdit la fabrication de certaines armes </a:t>
            </a:r>
          </a:p>
          <a:p>
            <a:pPr marL="285750" indent="-285750" algn="just" eaLnBrk="0" fontAlgn="base" hangingPunct="0">
              <a:spcBef>
                <a:spcPts val="600"/>
              </a:spcBef>
              <a:spcAft>
                <a:spcPct val="0"/>
              </a:spcAft>
              <a:buFont typeface="Arial" panose="020B0604020202020204" pitchFamily="34" charset="0"/>
              <a:buChar char="•"/>
            </a:pPr>
            <a:r>
              <a:rPr lang="fr-FR" altLang="fr-FR" dirty="0">
                <a:latin typeface="Calibri" panose="020F0502020204030204" pitchFamily="34" charset="0"/>
                <a:ea typeface="Calibri" panose="020F0502020204030204" pitchFamily="34" charset="0"/>
                <a:cs typeface="Calibri" panose="020F0502020204030204" pitchFamily="34" charset="0"/>
              </a:rPr>
              <a:t>La France applique les embargos mis en place par l’ONU, l’Union Européenne et l’OSCE</a:t>
            </a:r>
          </a:p>
          <a:p>
            <a:pPr marL="285750" indent="-285750" algn="just" eaLnBrk="0" fontAlgn="base" hangingPunct="0">
              <a:spcBef>
                <a:spcPts val="600"/>
              </a:spcBef>
              <a:spcAft>
                <a:spcPct val="0"/>
              </a:spcAft>
              <a:buFont typeface="Arial" panose="020B0604020202020204" pitchFamily="34" charset="0"/>
              <a:buChar char="•"/>
            </a:pPr>
            <a:r>
              <a:rPr lang="fr-FR" altLang="fr-FR" dirty="0">
                <a:latin typeface="Calibri" panose="020F0502020204030204" pitchFamily="34" charset="0"/>
                <a:ea typeface="Calibri" panose="020F0502020204030204" pitchFamily="34" charset="0"/>
                <a:cs typeface="Calibri" panose="020F0502020204030204" pitchFamily="34" charset="0"/>
              </a:rPr>
              <a:t>Le secteur est soumis aux normes environnementales, sociales et de gouvernance françaises et européennes</a:t>
            </a:r>
          </a:p>
          <a:p>
            <a:pPr marL="342900" indent="-342900" algn="just">
              <a:buFontTx/>
              <a:buChar char="-"/>
            </a:pPr>
            <a:endParaRPr lang="fr-FR" sz="1800" b="0" dirty="0">
              <a:solidFill>
                <a:schemeClr val="tx1"/>
              </a:solidFill>
              <a:latin typeface="Poppins" pitchFamily="2" charset="77"/>
              <a:ea typeface="Cambria" panose="02040503050406030204" pitchFamily="18" charset="0"/>
              <a:cs typeface="Poppins" pitchFamily="2" charset="77"/>
            </a:endParaRPr>
          </a:p>
        </p:txBody>
      </p:sp>
      <p:sp>
        <p:nvSpPr>
          <p:cNvPr id="13" name="TextBox 14">
            <a:extLst>
              <a:ext uri="{FF2B5EF4-FFF2-40B4-BE49-F238E27FC236}">
                <a16:creationId xmlns:a16="http://schemas.microsoft.com/office/drawing/2014/main" id="{2EF9E12B-0B26-4DA6-9682-1729697D6E3E}"/>
              </a:ext>
            </a:extLst>
          </p:cNvPr>
          <p:cNvSpPr txBox="1"/>
          <p:nvPr/>
        </p:nvSpPr>
        <p:spPr>
          <a:xfrm>
            <a:off x="367907" y="882497"/>
            <a:ext cx="17781780" cy="707886"/>
          </a:xfrm>
          <a:prstGeom prst="rect">
            <a:avLst/>
          </a:prstGeom>
          <a:noFill/>
        </p:spPr>
        <p:txBody>
          <a:bodyPr wrap="square" anchor="ctr">
            <a:spAutoFit/>
          </a:bodyPr>
          <a:lstStyle/>
          <a:p>
            <a:r>
              <a:rPr lang="en-US" sz="4000" spc="-95" dirty="0">
                <a:solidFill>
                  <a:schemeClr val="accent5"/>
                </a:solidFill>
                <a:latin typeface="Poppins Bold"/>
              </a:rPr>
              <a:t>Constats</a:t>
            </a:r>
            <a:endParaRPr lang="en-US" sz="4000" spc="-95" dirty="0">
              <a:solidFill>
                <a:schemeClr val="accent5"/>
              </a:solidFill>
              <a:latin typeface="Poppins Medium" pitchFamily="2" charset="77"/>
              <a:cs typeface="Poppins Medium" pitchFamily="2" charset="77"/>
            </a:endParaRPr>
          </a:p>
        </p:txBody>
      </p:sp>
      <p:sp>
        <p:nvSpPr>
          <p:cNvPr id="2" name="ZoneTexte 1">
            <a:extLst>
              <a:ext uri="{FF2B5EF4-FFF2-40B4-BE49-F238E27FC236}">
                <a16:creationId xmlns:a16="http://schemas.microsoft.com/office/drawing/2014/main" id="{00C6F5CF-0D79-420A-94C0-0E4FA96232E1}"/>
              </a:ext>
            </a:extLst>
          </p:cNvPr>
          <p:cNvSpPr txBox="1"/>
          <p:nvPr/>
        </p:nvSpPr>
        <p:spPr>
          <a:xfrm>
            <a:off x="149653" y="3772875"/>
            <a:ext cx="5772823" cy="3985706"/>
          </a:xfrm>
          <a:prstGeom prst="rect">
            <a:avLst/>
          </a:prstGeom>
          <a:noFill/>
        </p:spPr>
        <p:txBody>
          <a:bodyPr wrap="square" rtlCol="0">
            <a:spAutoFit/>
          </a:bodyPr>
          <a:lstStyle/>
          <a:p>
            <a:pPr algn="just" fontAlgn="base">
              <a:spcBef>
                <a:spcPts val="600"/>
              </a:spcBef>
              <a:spcAft>
                <a:spcPct val="0"/>
              </a:spcAft>
            </a:pPr>
            <a:r>
              <a:rPr lang="fr-FR" sz="2200" b="1" dirty="0">
                <a:solidFill>
                  <a:schemeClr val="tx2"/>
                </a:solidFill>
                <a:latin typeface="Calibri" panose="020F0502020204030204" pitchFamily="34" charset="0"/>
                <a:ea typeface="Calibri" panose="020F0502020204030204" pitchFamily="34" charset="0"/>
                <a:cs typeface="Calibri" panose="020F0502020204030204" pitchFamily="34" charset="0"/>
              </a:rPr>
              <a:t>Un fleuron industriel avec le soutien de l ’Etat</a:t>
            </a:r>
          </a:p>
          <a:p>
            <a:pPr marL="285750" indent="-285750" algn="just" eaLnBrk="0" fontAlgn="base" hangingPunct="0">
              <a:spcBef>
                <a:spcPts val="600"/>
              </a:spcBef>
              <a:spcAft>
                <a:spcPct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La DGA coordonne les programmes d’armement, soutient la recherche, la coopération internationale et la dissuasion nucléaire</a:t>
            </a:r>
          </a:p>
          <a:p>
            <a:pPr marL="285750" indent="-285750" algn="just" eaLnBrk="0" fontAlgn="base" hangingPunct="0">
              <a:spcBef>
                <a:spcPts val="600"/>
              </a:spcBef>
              <a:spcAft>
                <a:spcPct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L’Agence de l’innovation de défense (AID) est chargée de soutenir les technologies émergentes et les startups a vocation duale: 1 Mds Euros/an avec en priorité la cybersécurité, l’intelligence artificielle, la robotisation, la furtivité et les systèmes spatiaux</a:t>
            </a:r>
          </a:p>
          <a:p>
            <a:pPr marL="285750" indent="-285750" algn="just" eaLnBrk="0" fontAlgn="base" hangingPunct="0">
              <a:spcBef>
                <a:spcPts val="600"/>
              </a:spcBef>
              <a:spcAft>
                <a:spcPct val="0"/>
              </a:spcAf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Loi de programmation militaire 2024-2020, 410Mds Euros: +40% avec renforcement des effectifs (+6300) et doublement de la réserve opérationnelle (40000 réservistes)</a:t>
            </a:r>
          </a:p>
        </p:txBody>
      </p:sp>
      <p:sp>
        <p:nvSpPr>
          <p:cNvPr id="5" name="Rectangle: Rounded Corners 25">
            <a:extLst>
              <a:ext uri="{FF2B5EF4-FFF2-40B4-BE49-F238E27FC236}">
                <a16:creationId xmlns:a16="http://schemas.microsoft.com/office/drawing/2014/main" id="{4E838BD1-12C1-7F08-D4E2-FF0D292CC37D}"/>
              </a:ext>
            </a:extLst>
          </p:cNvPr>
          <p:cNvSpPr/>
          <p:nvPr/>
        </p:nvSpPr>
        <p:spPr>
          <a:xfrm>
            <a:off x="12631404" y="3374516"/>
            <a:ext cx="5518283" cy="4428483"/>
          </a:xfrm>
          <a:prstGeom prst="roundRect">
            <a:avLst>
              <a:gd name="adj" fmla="val 5326"/>
            </a:avLst>
          </a:prstGeom>
          <a:solidFill>
            <a:schemeClr val="bg1">
              <a:lumMod val="95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latin typeface="Lato" panose="020F0502020204030203" pitchFamily="34" charset="0"/>
            </a:endParaRPr>
          </a:p>
        </p:txBody>
      </p:sp>
      <p:sp>
        <p:nvSpPr>
          <p:cNvPr id="14" name="TextBox 13">
            <a:extLst>
              <a:ext uri="{FF2B5EF4-FFF2-40B4-BE49-F238E27FC236}">
                <a16:creationId xmlns:a16="http://schemas.microsoft.com/office/drawing/2014/main" id="{00993626-1A11-AA38-E0EE-F654A57B33CA}"/>
              </a:ext>
            </a:extLst>
          </p:cNvPr>
          <p:cNvSpPr txBox="1"/>
          <p:nvPr/>
        </p:nvSpPr>
        <p:spPr>
          <a:xfrm>
            <a:off x="12718333" y="4003707"/>
            <a:ext cx="5518283" cy="2308324"/>
          </a:xfrm>
          <a:prstGeom prst="rect">
            <a:avLst/>
          </a:prstGeom>
          <a:noFill/>
        </p:spPr>
        <p:txBody>
          <a:bodyPr wrap="square">
            <a:spAutoFit/>
          </a:bodyPr>
          <a:lstStyle/>
          <a:p>
            <a:pPr algn="just" fontAlgn="base">
              <a:spcBef>
                <a:spcPts val="600"/>
              </a:spcBef>
              <a:spcAft>
                <a:spcPct val="0"/>
              </a:spcAft>
            </a:pPr>
            <a:r>
              <a:rPr lang="en-IN" sz="2200" b="1" dirty="0">
                <a:solidFill>
                  <a:schemeClr val="tx2"/>
                </a:solidFill>
                <a:latin typeface="Calibri" panose="020F0502020204030204" pitchFamily="34" charset="0"/>
                <a:ea typeface="Calibri" panose="020F0502020204030204" pitchFamily="34" charset="0"/>
                <a:cs typeface="Calibri" panose="020F0502020204030204" pitchFamily="34" charset="0"/>
              </a:rPr>
              <a:t>La France dans le March</a:t>
            </a:r>
            <a:r>
              <a:rPr lang="fr-FR" sz="2200" b="1" dirty="0">
                <a:solidFill>
                  <a:schemeClr val="tx2"/>
                </a:solidFill>
                <a:latin typeface="Calibri" panose="020F0502020204030204" pitchFamily="34" charset="0"/>
                <a:ea typeface="Calibri" panose="020F0502020204030204" pitchFamily="34" charset="0"/>
                <a:cs typeface="Calibri" panose="020F0502020204030204" pitchFamily="34" charset="0"/>
              </a:rPr>
              <a:t>é </a:t>
            </a:r>
            <a:r>
              <a:rPr lang="en-IN" sz="2200" b="1" dirty="0">
                <a:solidFill>
                  <a:schemeClr val="tx2"/>
                </a:solidFill>
                <a:latin typeface="Calibri" panose="020F0502020204030204" pitchFamily="34" charset="0"/>
                <a:ea typeface="Calibri" panose="020F0502020204030204" pitchFamily="34" charset="0"/>
                <a:cs typeface="Calibri" panose="020F0502020204030204" pitchFamily="34" charset="0"/>
              </a:rPr>
              <a:t>Mondial de </a:t>
            </a:r>
            <a:r>
              <a:rPr lang="en-IN" sz="2200" b="1" dirty="0" err="1">
                <a:solidFill>
                  <a:schemeClr val="tx2"/>
                </a:solidFill>
                <a:latin typeface="Calibri" panose="020F0502020204030204" pitchFamily="34" charset="0"/>
                <a:ea typeface="Calibri" panose="020F0502020204030204" pitchFamily="34" charset="0"/>
                <a:cs typeface="Calibri" panose="020F0502020204030204" pitchFamily="34" charset="0"/>
              </a:rPr>
              <a:t>l’armement</a:t>
            </a:r>
            <a:endParaRPr lang="en-IN" sz="2200" b="1" dirty="0">
              <a:solidFill>
                <a:schemeClr val="tx2"/>
              </a:solidFill>
              <a:latin typeface="Calibri" panose="020F0502020204030204" pitchFamily="34" charset="0"/>
              <a:ea typeface="Calibri" panose="020F0502020204030204" pitchFamily="34" charset="0"/>
              <a:cs typeface="Calibri" panose="020F0502020204030204" pitchFamily="34" charset="0"/>
            </a:endParaRPr>
          </a:p>
          <a:p>
            <a:pPr marL="285750" indent="-285750" algn="just" eaLnBrk="0" fontAlgn="base" hangingPunct="0">
              <a:spcBef>
                <a:spcPts val="600"/>
              </a:spcBef>
              <a:spcAft>
                <a:spcPct val="0"/>
              </a:spcAft>
              <a:buFont typeface="Arial" panose="020B0604020202020204" pitchFamily="34" charset="0"/>
              <a:buChar char="•"/>
            </a:pPr>
            <a:r>
              <a:rPr lang="en-IN" dirty="0">
                <a:latin typeface="Calibri" panose="020F0502020204030204" pitchFamily="34" charset="0"/>
                <a:ea typeface="Calibri" panose="020F0502020204030204" pitchFamily="34" charset="0"/>
                <a:cs typeface="Calibri" panose="020F0502020204030204" pitchFamily="34" charset="0"/>
              </a:rPr>
              <a:t>La France </a:t>
            </a:r>
            <a:r>
              <a:rPr lang="en-IN" dirty="0" err="1">
                <a:latin typeface="Calibri" panose="020F0502020204030204" pitchFamily="34" charset="0"/>
                <a:ea typeface="Calibri" panose="020F0502020204030204" pitchFamily="34" charset="0"/>
                <a:cs typeface="Calibri" panose="020F0502020204030204" pitchFamily="34" charset="0"/>
              </a:rPr>
              <a:t>est</a:t>
            </a:r>
            <a:r>
              <a:rPr lang="en-IN" dirty="0">
                <a:latin typeface="Calibri" panose="020F0502020204030204" pitchFamily="34" charset="0"/>
                <a:ea typeface="Calibri" panose="020F0502020204030204" pitchFamily="34" charset="0"/>
                <a:cs typeface="Calibri" panose="020F0502020204030204" pitchFamily="34" charset="0"/>
              </a:rPr>
              <a:t> le </a:t>
            </a:r>
            <a:r>
              <a:rPr lang="en-IN" dirty="0" err="1">
                <a:latin typeface="Calibri" panose="020F0502020204030204" pitchFamily="34" charset="0"/>
                <a:ea typeface="Calibri" panose="020F0502020204030204" pitchFamily="34" charset="0"/>
                <a:cs typeface="Calibri" panose="020F0502020204030204" pitchFamily="34" charset="0"/>
              </a:rPr>
              <a:t>deuxieme</a:t>
            </a:r>
            <a:r>
              <a:rPr lang="en-IN" dirty="0">
                <a:latin typeface="Calibri" panose="020F0502020204030204" pitchFamily="34" charset="0"/>
                <a:ea typeface="Calibri" panose="020F0502020204030204" pitchFamily="34" charset="0"/>
                <a:cs typeface="Calibri" panose="020F0502020204030204" pitchFamily="34" charset="0"/>
              </a:rPr>
              <a:t> pays </a:t>
            </a:r>
            <a:r>
              <a:rPr lang="en-IN" dirty="0" err="1">
                <a:latin typeface="Calibri" panose="020F0502020204030204" pitchFamily="34" charset="0"/>
                <a:ea typeface="Calibri" panose="020F0502020204030204" pitchFamily="34" charset="0"/>
                <a:cs typeface="Calibri" panose="020F0502020204030204" pitchFamily="34" charset="0"/>
              </a:rPr>
              <a:t>exportateur</a:t>
            </a:r>
            <a:r>
              <a:rPr lang="en-IN" dirty="0">
                <a:latin typeface="Calibri" panose="020F0502020204030204" pitchFamily="34" charset="0"/>
                <a:ea typeface="Calibri" panose="020F0502020204030204" pitchFamily="34" charset="0"/>
                <a:cs typeface="Calibri" panose="020F0502020204030204" pitchFamily="34" charset="0"/>
              </a:rPr>
              <a:t> derriere les USA</a:t>
            </a:r>
          </a:p>
          <a:p>
            <a:pPr marL="285750" indent="-285750" algn="just" eaLnBrk="0" fontAlgn="base" hangingPunct="0">
              <a:spcBef>
                <a:spcPts val="600"/>
              </a:spcBef>
              <a:spcAft>
                <a:spcPct val="0"/>
              </a:spcAft>
              <a:buFont typeface="Arial" panose="020B0604020202020204" pitchFamily="34" charset="0"/>
              <a:buChar char="•"/>
            </a:pPr>
            <a:r>
              <a:rPr lang="fr-FR" altLang="fr-FR" dirty="0">
                <a:latin typeface="Calibri" panose="020F0502020204030204" pitchFamily="34" charset="0"/>
                <a:ea typeface="Calibri" panose="020F0502020204030204" pitchFamily="34" charset="0"/>
                <a:cs typeface="Calibri" panose="020F0502020204030204" pitchFamily="34" charset="0"/>
              </a:rPr>
              <a:t>La politique Française a deux objectifs: contribuer a la sécurité internationale et maintenir une base industrielle et technologique de défense solide </a:t>
            </a:r>
          </a:p>
        </p:txBody>
      </p:sp>
    </p:spTree>
    <p:extLst>
      <p:ext uri="{BB962C8B-B14F-4D97-AF65-F5344CB8AC3E}">
        <p14:creationId xmlns:p14="http://schemas.microsoft.com/office/powerpoint/2010/main" val="1936265221"/>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04BE902-D16E-4C86-B976-4C5591797B3E}"/>
              </a:ext>
            </a:extLst>
          </p:cNvPr>
          <p:cNvSpPr txBox="1"/>
          <p:nvPr/>
        </p:nvSpPr>
        <p:spPr>
          <a:xfrm>
            <a:off x="7548856" y="4002390"/>
            <a:ext cx="3190297" cy="1200329"/>
          </a:xfrm>
          <a:prstGeom prst="rect">
            <a:avLst/>
          </a:prstGeom>
          <a:noFill/>
        </p:spPr>
        <p:txBody>
          <a:bodyPr wrap="none" rtlCol="0">
            <a:spAutoFit/>
          </a:bodyPr>
          <a:lstStyle/>
          <a:p>
            <a:pPr algn="ctr"/>
            <a:r>
              <a:rPr lang="en-US" sz="7200" b="1" dirty="0">
                <a:solidFill>
                  <a:schemeClr val="bg1"/>
                </a:solidFill>
                <a:latin typeface="Poppins" pitchFamily="2" charset="77"/>
                <a:ea typeface="Arial Unicode MS" panose="020B0604020202020204" pitchFamily="34" charset="-128"/>
                <a:cs typeface="Poppins" pitchFamily="2" charset="77"/>
              </a:rPr>
              <a:t>Merci!</a:t>
            </a:r>
            <a:endParaRPr lang="en-ID" sz="7200" b="1" dirty="0">
              <a:solidFill>
                <a:schemeClr val="bg1"/>
              </a:solidFill>
              <a:latin typeface="Poppins" pitchFamily="2" charset="77"/>
              <a:ea typeface="Arial Unicode MS" panose="020B0604020202020204" pitchFamily="34" charset="-128"/>
              <a:cs typeface="Poppins" pitchFamily="2" charset="77"/>
            </a:endParaRPr>
          </a:p>
        </p:txBody>
      </p:sp>
      <p:cxnSp>
        <p:nvCxnSpPr>
          <p:cNvPr id="7" name="Straight Connector 6">
            <a:extLst>
              <a:ext uri="{FF2B5EF4-FFF2-40B4-BE49-F238E27FC236}">
                <a16:creationId xmlns:a16="http://schemas.microsoft.com/office/drawing/2014/main" id="{3B4545E3-4D74-4DFC-B5DA-B09D340726AC}"/>
              </a:ext>
            </a:extLst>
          </p:cNvPr>
          <p:cNvCxnSpPr>
            <a:cxnSpLocks/>
          </p:cNvCxnSpPr>
          <p:nvPr/>
        </p:nvCxnSpPr>
        <p:spPr>
          <a:xfrm>
            <a:off x="8859522" y="3654654"/>
            <a:ext cx="568961"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e 15">
            <a:extLst>
              <a:ext uri="{FF2B5EF4-FFF2-40B4-BE49-F238E27FC236}">
                <a16:creationId xmlns:a16="http://schemas.microsoft.com/office/drawing/2014/main" id="{C8A9BE09-8349-3446-AE5C-DED0516BEA4F}"/>
              </a:ext>
            </a:extLst>
          </p:cNvPr>
          <p:cNvGrpSpPr/>
          <p:nvPr/>
        </p:nvGrpSpPr>
        <p:grpSpPr>
          <a:xfrm>
            <a:off x="6677999" y="7009139"/>
            <a:ext cx="6117163" cy="1525260"/>
            <a:chOff x="3965623" y="2441720"/>
            <a:chExt cx="4873577" cy="1215183"/>
          </a:xfrm>
        </p:grpSpPr>
        <p:pic>
          <p:nvPicPr>
            <p:cNvPr id="9" name="Image 16">
              <a:extLst>
                <a:ext uri="{FF2B5EF4-FFF2-40B4-BE49-F238E27FC236}">
                  <a16:creationId xmlns:a16="http://schemas.microsoft.com/office/drawing/2014/main" id="{31A1A2C0-842C-7A46-A067-42B35E0D15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5623" y="2441720"/>
              <a:ext cx="1212753" cy="1215183"/>
            </a:xfrm>
            <a:prstGeom prst="rect">
              <a:avLst/>
            </a:prstGeom>
          </p:spPr>
        </p:pic>
        <p:sp>
          <p:nvSpPr>
            <p:cNvPr id="10" name="TextBox 5">
              <a:extLst>
                <a:ext uri="{FF2B5EF4-FFF2-40B4-BE49-F238E27FC236}">
                  <a16:creationId xmlns:a16="http://schemas.microsoft.com/office/drawing/2014/main" id="{26F21F62-DA6A-9042-86D8-0B94AB588563}"/>
                </a:ext>
              </a:extLst>
            </p:cNvPr>
            <p:cNvSpPr txBox="1"/>
            <p:nvPr/>
          </p:nvSpPr>
          <p:spPr>
            <a:xfrm>
              <a:off x="5410200" y="2718514"/>
              <a:ext cx="3429000" cy="637539"/>
            </a:xfrm>
            <a:prstGeom prst="rect">
              <a:avLst/>
            </a:prstGeom>
          </p:spPr>
          <p:txBody>
            <a:bodyPr wrap="square" lIns="0" tIns="0" rIns="0" bIns="0" rtlCol="0" anchor="t">
              <a:spAutoFit/>
            </a:bodyPr>
            <a:lstStyle/>
            <a:p>
              <a:r>
                <a:rPr lang="fr-FR" sz="2400" dirty="0">
                  <a:latin typeface="Poppins"/>
                </a:rPr>
                <a:t>assemblée des</a:t>
              </a:r>
              <a:br>
                <a:rPr lang="fr-FR" sz="2800" dirty="0">
                  <a:latin typeface="Poppins"/>
                </a:rPr>
              </a:br>
              <a:r>
                <a:rPr lang="fr-FR" sz="2800" dirty="0">
                  <a:latin typeface="Poppins"/>
                </a:rPr>
                <a:t>Français de l'étranger</a:t>
              </a:r>
              <a:endParaRPr lang="en-US" sz="2800" dirty="0">
                <a:latin typeface="Poppins"/>
              </a:endParaRPr>
            </a:p>
          </p:txBody>
        </p:sp>
      </p:grpSp>
    </p:spTree>
    <p:extLst>
      <p:ext uri="{BB962C8B-B14F-4D97-AF65-F5344CB8AC3E}">
        <p14:creationId xmlns:p14="http://schemas.microsoft.com/office/powerpoint/2010/main" val="3973294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a7f2a963-478f-49dd-96dc-094b8cba8fa9}" enabled="1" method="Privileged" siteId="{eb8a6a88-d993-4e50-b4f0-ada3df9e78f8}" contentBits="0"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842</Words>
  <Application>Microsoft Office PowerPoint</Application>
  <PresentationFormat>Personalizado</PresentationFormat>
  <Paragraphs>53</Paragraphs>
  <Slides>8</Slides>
  <Notes>1</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8</vt:i4>
      </vt:variant>
    </vt:vector>
  </HeadingPairs>
  <TitlesOfParts>
    <vt:vector size="19" baseType="lpstr">
      <vt:lpstr>Aptos</vt:lpstr>
      <vt:lpstr>Arial</vt:lpstr>
      <vt:lpstr>Biko</vt:lpstr>
      <vt:lpstr>Calibri</vt:lpstr>
      <vt:lpstr>Lato</vt:lpstr>
      <vt:lpstr>Poppins</vt:lpstr>
      <vt:lpstr>Poppins Bold</vt:lpstr>
      <vt:lpstr>Poppins Light</vt:lpstr>
      <vt:lpstr>Poppins Medium</vt:lpstr>
      <vt:lpstr>Wingdings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Pascal Philippe Bourbon</cp:lastModifiedBy>
  <cp:revision>227</cp:revision>
  <dcterms:created xsi:type="dcterms:W3CDTF">2019-09-05T16:40:00Z</dcterms:created>
  <dcterms:modified xsi:type="dcterms:W3CDTF">2025-12-02T09:12:22Z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f2a963-478f-49dd-96dc-094b8cba8fa9_Enabled">
    <vt:lpwstr>true</vt:lpwstr>
  </property>
  <property fmtid="{D5CDD505-2E9C-101B-9397-08002B2CF9AE}" pid="3" name="MSIP_Label_a7f2a963-478f-49dd-96dc-094b8cba8fa9_SetDate">
    <vt:lpwstr>2025-03-05T08:29:21Z</vt:lpwstr>
  </property>
  <property fmtid="{D5CDD505-2E9C-101B-9397-08002B2CF9AE}" pid="4" name="MSIP_Label_a7f2a963-478f-49dd-96dc-094b8cba8fa9_Method">
    <vt:lpwstr>Privileged</vt:lpwstr>
  </property>
  <property fmtid="{D5CDD505-2E9C-101B-9397-08002B2CF9AE}" pid="5" name="MSIP_Label_a7f2a963-478f-49dd-96dc-094b8cba8fa9_Name">
    <vt:lpwstr>PUBLIC</vt:lpwstr>
  </property>
  <property fmtid="{D5CDD505-2E9C-101B-9397-08002B2CF9AE}" pid="6" name="MSIP_Label_a7f2a963-478f-49dd-96dc-094b8cba8fa9_SiteId">
    <vt:lpwstr>eb8a6a88-d993-4e50-b4f0-ada3df9e78f8</vt:lpwstr>
  </property>
  <property fmtid="{D5CDD505-2E9C-101B-9397-08002B2CF9AE}" pid="7" name="MSIP_Label_a7f2a963-478f-49dd-96dc-094b8cba8fa9_ActionId">
    <vt:lpwstr>0f8e32bb-0452-40f1-b824-7624290d3c48</vt:lpwstr>
  </property>
  <property fmtid="{D5CDD505-2E9C-101B-9397-08002B2CF9AE}" pid="8" name="MSIP_Label_a7f2a963-478f-49dd-96dc-094b8cba8fa9_ContentBits">
    <vt:lpwstr>0</vt:lpwstr>
  </property>
  <property fmtid="{D5CDD505-2E9C-101B-9397-08002B2CF9AE}" pid="9" name="MSIP_Label_a7f2a963-478f-49dd-96dc-094b8cba8fa9_Tag">
    <vt:lpwstr>10, 0, 1, 1</vt:lpwstr>
  </property>
</Properties>
</file>